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303" r:id="rId2"/>
    <p:sldId id="358" r:id="rId3"/>
    <p:sldId id="347" r:id="rId4"/>
    <p:sldId id="348" r:id="rId5"/>
    <p:sldId id="388" r:id="rId6"/>
    <p:sldId id="359" r:id="rId7"/>
    <p:sldId id="349" r:id="rId8"/>
    <p:sldId id="350" r:id="rId9"/>
    <p:sldId id="352" r:id="rId10"/>
    <p:sldId id="351" r:id="rId11"/>
    <p:sldId id="353" r:id="rId12"/>
    <p:sldId id="354" r:id="rId13"/>
    <p:sldId id="399" r:id="rId14"/>
    <p:sldId id="356" r:id="rId15"/>
    <p:sldId id="381" r:id="rId16"/>
    <p:sldId id="383" r:id="rId17"/>
    <p:sldId id="390" r:id="rId18"/>
    <p:sldId id="360" r:id="rId19"/>
    <p:sldId id="361" r:id="rId20"/>
    <p:sldId id="380" r:id="rId21"/>
    <p:sldId id="355" r:id="rId22"/>
    <p:sldId id="372" r:id="rId23"/>
    <p:sldId id="391" r:id="rId24"/>
    <p:sldId id="373" r:id="rId25"/>
    <p:sldId id="375" r:id="rId26"/>
    <p:sldId id="376" r:id="rId27"/>
    <p:sldId id="386" r:id="rId28"/>
    <p:sldId id="385" r:id="rId29"/>
    <p:sldId id="389" r:id="rId30"/>
    <p:sldId id="393" r:id="rId31"/>
    <p:sldId id="394" r:id="rId32"/>
    <p:sldId id="395" r:id="rId33"/>
    <p:sldId id="396" r:id="rId34"/>
    <p:sldId id="397" r:id="rId35"/>
    <p:sldId id="398" r:id="rId36"/>
    <p:sldId id="368" r:id="rId37"/>
  </p:sldIdLst>
  <p:sldSz cx="9906000" cy="6858000" type="A4"/>
  <p:notesSz cx="6797675" cy="9928225"/>
  <p:embeddedFontLst>
    <p:embeddedFont>
      <p:font typeface="나눔고딕" panose="020D0604000000000000" pitchFamily="50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행사 개요" id="{1FF625A8-2478-5441-A42C-FE8EA2D43E51}">
          <p14:sldIdLst>
            <p14:sldId id="303"/>
            <p14:sldId id="358"/>
            <p14:sldId id="347"/>
            <p14:sldId id="348"/>
            <p14:sldId id="388"/>
          </p14:sldIdLst>
        </p14:section>
        <p14:section name="행사 운영방안" id="{27BEFC3D-B5A5-4B26-B543-B3C73DD5B90C}">
          <p14:sldIdLst>
            <p14:sldId id="359"/>
            <p14:sldId id="349"/>
            <p14:sldId id="350"/>
            <p14:sldId id="352"/>
            <p14:sldId id="351"/>
            <p14:sldId id="353"/>
            <p14:sldId id="354"/>
            <p14:sldId id="399"/>
            <p14:sldId id="356"/>
          </p14:sldIdLst>
        </p14:section>
        <p14:section name="비주얼 커뮤니케이션" id="{622906E7-6CA2-4BB3-8512-42BEE118405F}">
          <p14:sldIdLst>
            <p14:sldId id="381"/>
            <p14:sldId id="383"/>
            <p14:sldId id="390"/>
          </p14:sldIdLst>
        </p14:section>
        <p14:section name="운영 콘텐츠" id="{2FFDD863-976C-4B1A-AE48-DAD25FE0CE69}">
          <p14:sldIdLst>
            <p14:sldId id="360"/>
            <p14:sldId id="361"/>
            <p14:sldId id="380"/>
            <p14:sldId id="355"/>
            <p14:sldId id="372"/>
            <p14:sldId id="391"/>
            <p14:sldId id="373"/>
            <p14:sldId id="375"/>
            <p14:sldId id="376"/>
          </p14:sldIdLst>
        </p14:section>
        <p14:section name="홍보" id="{9E15A820-2DA3-4D00-A546-231BCA90E925}">
          <p14:sldIdLst>
            <p14:sldId id="386"/>
            <p14:sldId id="385"/>
            <p14:sldId id="389"/>
            <p14:sldId id="393"/>
            <p14:sldId id="394"/>
            <p14:sldId id="395"/>
            <p14:sldId id="396"/>
            <p14:sldId id="397"/>
            <p14:sldId id="398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 YJ" initials="HY" lastIdx="3" clrIdx="0">
    <p:extLst>
      <p:ext uri="{19B8F6BF-5375-455C-9EA6-DF929625EA0E}">
        <p15:presenceInfo xmlns:p15="http://schemas.microsoft.com/office/powerpoint/2012/main" userId="970ba5a00514c5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FF8400"/>
    <a:srgbClr val="7F7F7F"/>
    <a:srgbClr val="C7B29A"/>
    <a:srgbClr val="FFD966"/>
    <a:srgbClr val="707070"/>
    <a:srgbClr val="FFF2CC"/>
    <a:srgbClr val="339966"/>
    <a:srgbClr val="008000"/>
    <a:srgbClr val="069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37" autoAdjust="0"/>
    <p:restoredTop sz="96488" autoAdjust="0"/>
  </p:normalViewPr>
  <p:slideViewPr>
    <p:cSldViewPr snapToGrid="0" snapToObjects="1">
      <p:cViewPr varScale="1">
        <p:scale>
          <a:sx n="112" d="100"/>
          <a:sy n="112" d="100"/>
        </p:scale>
        <p:origin x="19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93A5831-2ED3-B44F-B80D-28EF3767B7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5BD412-B69B-E043-82E6-834A303D3C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9349F-31CA-FF4B-9868-335CD32EF000}" type="datetimeFigureOut">
              <a:rPr kumimoji="1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2022-07-07</a:t>
            </a:fld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EAD98E-668D-664A-A871-0EE8576F43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EA24C6-37C6-8C42-A253-B68C0FD59D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E94D2-2715-4645-9C1C-626F344D9863}" type="slidenum">
              <a:rPr kumimoji="1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617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C2319B5-2194-8C4E-8BB2-DDEA4965297E}" type="datetimeFigureOut">
              <a:rPr kumimoji="1" lang="ko-KR" altLang="en-US" smtClean="0"/>
              <a:pPr/>
              <a:t>2022-07-07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EA78759-A36B-0749-837C-5E6C8189DD6D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16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62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089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268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617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069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7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01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358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80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40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16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236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8759-A36B-0749-837C-5E6C8189DD6D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1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7.png"/><Relationship Id="rId16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한쪽 모서리는 잘리고 다른 쪽 모서리는 둥근 사각형 563">
            <a:extLst>
              <a:ext uri="{FF2B5EF4-FFF2-40B4-BE49-F238E27FC236}">
                <a16:creationId xmlns:a16="http://schemas.microsoft.com/office/drawing/2014/main" id="{1861784B-D1F6-5A4E-A78A-D9B7D42531ED}"/>
              </a:ext>
            </a:extLst>
          </p:cNvPr>
          <p:cNvSpPr/>
          <p:nvPr userDrawn="1"/>
        </p:nvSpPr>
        <p:spPr>
          <a:xfrm rot="10800000" flipH="1">
            <a:off x="0" y="0"/>
            <a:ext cx="9906000" cy="6862121"/>
          </a:xfrm>
          <a:prstGeom prst="snipRoundRect">
            <a:avLst>
              <a:gd name="adj1" fmla="val 0"/>
              <a:gd name="adj2" fmla="val 30966"/>
            </a:avLst>
          </a:prstGeom>
          <a:solidFill>
            <a:srgbClr val="FF8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63" dirty="0">
                <a:solidFill>
                  <a:srgbClr val="F9E76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63" dirty="0">
                <a:solidFill>
                  <a:srgbClr val="F9E76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ko-KR" altLang="en-US" sz="1463" dirty="0">
              <a:solidFill>
                <a:srgbClr val="F9E76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8" name="그림 567">
            <a:extLst>
              <a:ext uri="{FF2B5EF4-FFF2-40B4-BE49-F238E27FC236}">
                <a16:creationId xmlns:a16="http://schemas.microsoft.com/office/drawing/2014/main" id="{592490BA-52D4-234B-AF12-0B8BCFE19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0088" y="178881"/>
            <a:ext cx="688603" cy="342924"/>
          </a:xfrm>
          <a:prstGeom prst="rect">
            <a:avLst/>
          </a:prstGeom>
        </p:spPr>
      </p:pic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F154A69B-38F1-0C41-8960-6B963285E175}"/>
              </a:ext>
            </a:extLst>
          </p:cNvPr>
          <p:cNvGrpSpPr/>
          <p:nvPr userDrawn="1"/>
        </p:nvGrpSpPr>
        <p:grpSpPr>
          <a:xfrm>
            <a:off x="382466" y="1593429"/>
            <a:ext cx="9142149" cy="1948293"/>
            <a:chOff x="382466" y="1589308"/>
            <a:chExt cx="9142149" cy="1948293"/>
          </a:xfrm>
        </p:grpSpPr>
        <p:grpSp>
          <p:nvGrpSpPr>
            <p:cNvPr id="570" name="그룹 569">
              <a:extLst>
                <a:ext uri="{FF2B5EF4-FFF2-40B4-BE49-F238E27FC236}">
                  <a16:creationId xmlns:a16="http://schemas.microsoft.com/office/drawing/2014/main" id="{A417ADE4-0B5D-374F-B335-B32EB20E9F56}"/>
                </a:ext>
              </a:extLst>
            </p:cNvPr>
            <p:cNvGrpSpPr/>
            <p:nvPr/>
          </p:nvGrpSpPr>
          <p:grpSpPr>
            <a:xfrm>
              <a:off x="382466" y="1589308"/>
              <a:ext cx="9141068" cy="1948293"/>
              <a:chOff x="382466" y="1589308"/>
              <a:chExt cx="9141068" cy="1948293"/>
            </a:xfrm>
          </p:grpSpPr>
          <p:grpSp>
            <p:nvGrpSpPr>
              <p:cNvPr id="572" name="그룹 571">
                <a:extLst>
                  <a:ext uri="{FF2B5EF4-FFF2-40B4-BE49-F238E27FC236}">
                    <a16:creationId xmlns:a16="http://schemas.microsoft.com/office/drawing/2014/main" id="{E08D6345-2479-C748-A59A-AE1609D8F8CD}"/>
                  </a:ext>
                </a:extLst>
              </p:cNvPr>
              <p:cNvGrpSpPr/>
              <p:nvPr/>
            </p:nvGrpSpPr>
            <p:grpSpPr>
              <a:xfrm>
                <a:off x="382466" y="1593024"/>
                <a:ext cx="9141068" cy="1944577"/>
                <a:chOff x="-428287" y="1163404"/>
                <a:chExt cx="10769517" cy="2290996"/>
              </a:xfrm>
            </p:grpSpPr>
            <p:grpSp>
              <p:nvGrpSpPr>
                <p:cNvPr id="709" name="그룹 708">
                  <a:extLst>
                    <a:ext uri="{FF2B5EF4-FFF2-40B4-BE49-F238E27FC236}">
                      <a16:creationId xmlns:a16="http://schemas.microsoft.com/office/drawing/2014/main" id="{ED5C3F1B-E88A-3A4E-93CD-F1EA3142B3AD}"/>
                    </a:ext>
                  </a:extLst>
                </p:cNvPr>
                <p:cNvGrpSpPr/>
                <p:nvPr/>
              </p:nvGrpSpPr>
              <p:grpSpPr>
                <a:xfrm>
                  <a:off x="7861047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828" name="그림 827">
                    <a:extLst>
                      <a:ext uri="{FF2B5EF4-FFF2-40B4-BE49-F238E27FC236}">
                        <a16:creationId xmlns:a16="http://schemas.microsoft.com/office/drawing/2014/main" id="{1B0F0F9C-A744-3547-A771-DA2714C68B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9" name="그림 828">
                    <a:extLst>
                      <a:ext uri="{FF2B5EF4-FFF2-40B4-BE49-F238E27FC236}">
                        <a16:creationId xmlns:a16="http://schemas.microsoft.com/office/drawing/2014/main" id="{66CB6897-6436-4043-87C1-FCE8D511C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0" name="그림 829">
                    <a:extLst>
                      <a:ext uri="{FF2B5EF4-FFF2-40B4-BE49-F238E27FC236}">
                        <a16:creationId xmlns:a16="http://schemas.microsoft.com/office/drawing/2014/main" id="{9ABB0347-2DC9-014E-A570-EDB1ACDFE8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1" name="그림 830">
                    <a:extLst>
                      <a:ext uri="{FF2B5EF4-FFF2-40B4-BE49-F238E27FC236}">
                        <a16:creationId xmlns:a16="http://schemas.microsoft.com/office/drawing/2014/main" id="{A52AE44E-894D-D74B-9CF2-9955FAFEB2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2" name="그림 831">
                    <a:extLst>
                      <a:ext uri="{FF2B5EF4-FFF2-40B4-BE49-F238E27FC236}">
                        <a16:creationId xmlns:a16="http://schemas.microsoft.com/office/drawing/2014/main" id="{FF6D079E-E52E-8040-99DC-35F34E71B2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3" name="그림 832">
                    <a:extLst>
                      <a:ext uri="{FF2B5EF4-FFF2-40B4-BE49-F238E27FC236}">
                        <a16:creationId xmlns:a16="http://schemas.microsoft.com/office/drawing/2014/main" id="{4E784E8D-346B-6649-9218-676E341BE3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4" name="그림 833">
                    <a:extLst>
                      <a:ext uri="{FF2B5EF4-FFF2-40B4-BE49-F238E27FC236}">
                        <a16:creationId xmlns:a16="http://schemas.microsoft.com/office/drawing/2014/main" id="{B31D23B1-EA75-B54B-9F90-F2E011E888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5" name="그림 834">
                    <a:extLst>
                      <a:ext uri="{FF2B5EF4-FFF2-40B4-BE49-F238E27FC236}">
                        <a16:creationId xmlns:a16="http://schemas.microsoft.com/office/drawing/2014/main" id="{226D0686-79DA-C24D-9D92-2E2A0CBF2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6" name="그림 835">
                    <a:extLst>
                      <a:ext uri="{FF2B5EF4-FFF2-40B4-BE49-F238E27FC236}">
                        <a16:creationId xmlns:a16="http://schemas.microsoft.com/office/drawing/2014/main" id="{3CA77939-0241-AB4E-A9A0-BFEC3F5B1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7" name="그림 836">
                    <a:extLst>
                      <a:ext uri="{FF2B5EF4-FFF2-40B4-BE49-F238E27FC236}">
                        <a16:creationId xmlns:a16="http://schemas.microsoft.com/office/drawing/2014/main" id="{0CF3F8D3-69BD-2D41-B40E-D8A489B0C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8" name="그림 837">
                    <a:extLst>
                      <a:ext uri="{FF2B5EF4-FFF2-40B4-BE49-F238E27FC236}">
                        <a16:creationId xmlns:a16="http://schemas.microsoft.com/office/drawing/2014/main" id="{10AF67CF-EC6E-0741-B7F2-1820809C9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9" name="그림 838">
                    <a:extLst>
                      <a:ext uri="{FF2B5EF4-FFF2-40B4-BE49-F238E27FC236}">
                        <a16:creationId xmlns:a16="http://schemas.microsoft.com/office/drawing/2014/main" id="{79F1A818-B69E-044D-B650-40BBAE63D9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40" name="그림 839">
                    <a:extLst>
                      <a:ext uri="{FF2B5EF4-FFF2-40B4-BE49-F238E27FC236}">
                        <a16:creationId xmlns:a16="http://schemas.microsoft.com/office/drawing/2014/main" id="{A5291780-EED5-C04B-922B-264C8880F4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41" name="그림 840">
                    <a:extLst>
                      <a:ext uri="{FF2B5EF4-FFF2-40B4-BE49-F238E27FC236}">
                        <a16:creationId xmlns:a16="http://schemas.microsoft.com/office/drawing/2014/main" id="{92CE2E07-DBA8-3F42-B0B5-C67EFC2246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42" name="그림 841">
                    <a:extLst>
                      <a:ext uri="{FF2B5EF4-FFF2-40B4-BE49-F238E27FC236}">
                        <a16:creationId xmlns:a16="http://schemas.microsoft.com/office/drawing/2014/main" id="{DD165193-69C8-C548-AC7F-C0A5173AF9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43" name="그림 842">
                    <a:extLst>
                      <a:ext uri="{FF2B5EF4-FFF2-40B4-BE49-F238E27FC236}">
                        <a16:creationId xmlns:a16="http://schemas.microsoft.com/office/drawing/2014/main" id="{F5F962C4-813F-C642-890E-7343A5AD53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0" name="그룹 709">
                  <a:extLst>
                    <a:ext uri="{FF2B5EF4-FFF2-40B4-BE49-F238E27FC236}">
                      <a16:creationId xmlns:a16="http://schemas.microsoft.com/office/drawing/2014/main" id="{D74C2DEF-1DCA-BF46-9E81-C1524A1636FA}"/>
                    </a:ext>
                  </a:extLst>
                </p:cNvPr>
                <p:cNvGrpSpPr/>
                <p:nvPr/>
              </p:nvGrpSpPr>
              <p:grpSpPr>
                <a:xfrm>
                  <a:off x="5088935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812" name="그림 811">
                    <a:extLst>
                      <a:ext uri="{FF2B5EF4-FFF2-40B4-BE49-F238E27FC236}">
                        <a16:creationId xmlns:a16="http://schemas.microsoft.com/office/drawing/2014/main" id="{8F4E99E8-CE60-6E49-AA6B-E49443ED72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3" name="그림 812">
                    <a:extLst>
                      <a:ext uri="{FF2B5EF4-FFF2-40B4-BE49-F238E27FC236}">
                        <a16:creationId xmlns:a16="http://schemas.microsoft.com/office/drawing/2014/main" id="{B268003B-DC3F-CC41-B548-375A56D98A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4" name="그림 813">
                    <a:extLst>
                      <a:ext uri="{FF2B5EF4-FFF2-40B4-BE49-F238E27FC236}">
                        <a16:creationId xmlns:a16="http://schemas.microsoft.com/office/drawing/2014/main" id="{EA04E93E-B4C9-544F-B127-A2EDBF5099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5" name="그림 814">
                    <a:extLst>
                      <a:ext uri="{FF2B5EF4-FFF2-40B4-BE49-F238E27FC236}">
                        <a16:creationId xmlns:a16="http://schemas.microsoft.com/office/drawing/2014/main" id="{3414AE39-0C2E-564A-B8EB-3FC64852D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6" name="그림 815">
                    <a:extLst>
                      <a:ext uri="{FF2B5EF4-FFF2-40B4-BE49-F238E27FC236}">
                        <a16:creationId xmlns:a16="http://schemas.microsoft.com/office/drawing/2014/main" id="{9B9BD6BB-F6DE-394A-9A4D-E9624EF823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7" name="그림 816">
                    <a:extLst>
                      <a:ext uri="{FF2B5EF4-FFF2-40B4-BE49-F238E27FC236}">
                        <a16:creationId xmlns:a16="http://schemas.microsoft.com/office/drawing/2014/main" id="{9BDCF40B-4CCF-AA40-9771-787E5AD9F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8" name="그림 817">
                    <a:extLst>
                      <a:ext uri="{FF2B5EF4-FFF2-40B4-BE49-F238E27FC236}">
                        <a16:creationId xmlns:a16="http://schemas.microsoft.com/office/drawing/2014/main" id="{797A4975-45C1-BB46-9E6D-C91A81E412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9" name="그림 818">
                    <a:extLst>
                      <a:ext uri="{FF2B5EF4-FFF2-40B4-BE49-F238E27FC236}">
                        <a16:creationId xmlns:a16="http://schemas.microsoft.com/office/drawing/2014/main" id="{3E94D4B5-CC4C-F44E-BA02-1FFCD5A440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0" name="그림 819">
                    <a:extLst>
                      <a:ext uri="{FF2B5EF4-FFF2-40B4-BE49-F238E27FC236}">
                        <a16:creationId xmlns:a16="http://schemas.microsoft.com/office/drawing/2014/main" id="{5FFBD0D2-3C5B-E142-8490-76F070C5E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1" name="그림 820">
                    <a:extLst>
                      <a:ext uri="{FF2B5EF4-FFF2-40B4-BE49-F238E27FC236}">
                        <a16:creationId xmlns:a16="http://schemas.microsoft.com/office/drawing/2014/main" id="{1D59C628-1C6A-9349-8996-6372378005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2" name="그림 821">
                    <a:extLst>
                      <a:ext uri="{FF2B5EF4-FFF2-40B4-BE49-F238E27FC236}">
                        <a16:creationId xmlns:a16="http://schemas.microsoft.com/office/drawing/2014/main" id="{6CB89588-4818-3B44-A186-7C026CF38D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3" name="그림 822">
                    <a:extLst>
                      <a:ext uri="{FF2B5EF4-FFF2-40B4-BE49-F238E27FC236}">
                        <a16:creationId xmlns:a16="http://schemas.microsoft.com/office/drawing/2014/main" id="{8D354928-AF0E-F04D-B167-E52F014AEB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4" name="그림 823">
                    <a:extLst>
                      <a:ext uri="{FF2B5EF4-FFF2-40B4-BE49-F238E27FC236}">
                        <a16:creationId xmlns:a16="http://schemas.microsoft.com/office/drawing/2014/main" id="{C6429A86-A9B5-2545-ABB1-00AD22BB81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5" name="그림 824">
                    <a:extLst>
                      <a:ext uri="{FF2B5EF4-FFF2-40B4-BE49-F238E27FC236}">
                        <a16:creationId xmlns:a16="http://schemas.microsoft.com/office/drawing/2014/main" id="{712E9728-A847-1747-AAC7-6A442242AB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6" name="그림 825">
                    <a:extLst>
                      <a:ext uri="{FF2B5EF4-FFF2-40B4-BE49-F238E27FC236}">
                        <a16:creationId xmlns:a16="http://schemas.microsoft.com/office/drawing/2014/main" id="{4C300D71-5291-CA44-AB76-7C4AF352B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7" name="그림 826">
                    <a:extLst>
                      <a:ext uri="{FF2B5EF4-FFF2-40B4-BE49-F238E27FC236}">
                        <a16:creationId xmlns:a16="http://schemas.microsoft.com/office/drawing/2014/main" id="{615AF00E-FEA5-A54F-9655-ED3B87BA23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1" name="그룹 710">
                  <a:extLst>
                    <a:ext uri="{FF2B5EF4-FFF2-40B4-BE49-F238E27FC236}">
                      <a16:creationId xmlns:a16="http://schemas.microsoft.com/office/drawing/2014/main" id="{E00231A8-CD8C-2E4F-95A7-0EA93D87532D}"/>
                    </a:ext>
                  </a:extLst>
                </p:cNvPr>
                <p:cNvGrpSpPr/>
                <p:nvPr/>
              </p:nvGrpSpPr>
              <p:grpSpPr>
                <a:xfrm>
                  <a:off x="2326911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796" name="그림 795">
                    <a:extLst>
                      <a:ext uri="{FF2B5EF4-FFF2-40B4-BE49-F238E27FC236}">
                        <a16:creationId xmlns:a16="http://schemas.microsoft.com/office/drawing/2014/main" id="{F9C5C8BC-8E1E-CA43-81C9-617F0D80A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7" name="그림 796">
                    <a:extLst>
                      <a:ext uri="{FF2B5EF4-FFF2-40B4-BE49-F238E27FC236}">
                        <a16:creationId xmlns:a16="http://schemas.microsoft.com/office/drawing/2014/main" id="{EB76AD2A-7CEC-F241-B200-2628CEB101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8" name="그림 797">
                    <a:extLst>
                      <a:ext uri="{FF2B5EF4-FFF2-40B4-BE49-F238E27FC236}">
                        <a16:creationId xmlns:a16="http://schemas.microsoft.com/office/drawing/2014/main" id="{85203F6D-47E5-FE4E-AC29-58D784EFA6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9" name="그림 798">
                    <a:extLst>
                      <a:ext uri="{FF2B5EF4-FFF2-40B4-BE49-F238E27FC236}">
                        <a16:creationId xmlns:a16="http://schemas.microsoft.com/office/drawing/2014/main" id="{D8E0491F-7111-1D4B-A46C-4ADEC8F0D2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0" name="그림 799">
                    <a:extLst>
                      <a:ext uri="{FF2B5EF4-FFF2-40B4-BE49-F238E27FC236}">
                        <a16:creationId xmlns:a16="http://schemas.microsoft.com/office/drawing/2014/main" id="{699BD591-887C-604F-B340-68FA08068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1" name="그림 800">
                    <a:extLst>
                      <a:ext uri="{FF2B5EF4-FFF2-40B4-BE49-F238E27FC236}">
                        <a16:creationId xmlns:a16="http://schemas.microsoft.com/office/drawing/2014/main" id="{52B68F28-7B87-9446-B341-2E3E8CDAC5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2" name="그림 801">
                    <a:extLst>
                      <a:ext uri="{FF2B5EF4-FFF2-40B4-BE49-F238E27FC236}">
                        <a16:creationId xmlns:a16="http://schemas.microsoft.com/office/drawing/2014/main" id="{05EF509B-E202-284C-A4D2-EB6DA3745C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3" name="그림 802">
                    <a:extLst>
                      <a:ext uri="{FF2B5EF4-FFF2-40B4-BE49-F238E27FC236}">
                        <a16:creationId xmlns:a16="http://schemas.microsoft.com/office/drawing/2014/main" id="{4E44CD82-26ED-A84B-972F-EDCBB50E65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4" name="그림 803">
                    <a:extLst>
                      <a:ext uri="{FF2B5EF4-FFF2-40B4-BE49-F238E27FC236}">
                        <a16:creationId xmlns:a16="http://schemas.microsoft.com/office/drawing/2014/main" id="{945361E1-085E-4F4F-9766-3494D375B7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5" name="그림 804">
                    <a:extLst>
                      <a:ext uri="{FF2B5EF4-FFF2-40B4-BE49-F238E27FC236}">
                        <a16:creationId xmlns:a16="http://schemas.microsoft.com/office/drawing/2014/main" id="{FB02C959-49FA-AC45-80C3-FFD21BED12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6" name="그림 805">
                    <a:extLst>
                      <a:ext uri="{FF2B5EF4-FFF2-40B4-BE49-F238E27FC236}">
                        <a16:creationId xmlns:a16="http://schemas.microsoft.com/office/drawing/2014/main" id="{8CE59C52-E28B-B242-BAB0-5B10D4BDC8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7" name="그림 806">
                    <a:extLst>
                      <a:ext uri="{FF2B5EF4-FFF2-40B4-BE49-F238E27FC236}">
                        <a16:creationId xmlns:a16="http://schemas.microsoft.com/office/drawing/2014/main" id="{F6DE0F3C-241F-7345-8DA2-055BF5A56D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8" name="그림 807">
                    <a:extLst>
                      <a:ext uri="{FF2B5EF4-FFF2-40B4-BE49-F238E27FC236}">
                        <a16:creationId xmlns:a16="http://schemas.microsoft.com/office/drawing/2014/main" id="{5C368CAF-01CD-444B-BB5C-C49AA7CFEA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9" name="그림 808">
                    <a:extLst>
                      <a:ext uri="{FF2B5EF4-FFF2-40B4-BE49-F238E27FC236}">
                        <a16:creationId xmlns:a16="http://schemas.microsoft.com/office/drawing/2014/main" id="{5650ECB2-1978-0D46-B576-28652D97AE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0" name="그림 809">
                    <a:extLst>
                      <a:ext uri="{FF2B5EF4-FFF2-40B4-BE49-F238E27FC236}">
                        <a16:creationId xmlns:a16="http://schemas.microsoft.com/office/drawing/2014/main" id="{3B41210F-9B82-ED41-8D27-7A47FF545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1" name="그림 810">
                    <a:extLst>
                      <a:ext uri="{FF2B5EF4-FFF2-40B4-BE49-F238E27FC236}">
                        <a16:creationId xmlns:a16="http://schemas.microsoft.com/office/drawing/2014/main" id="{61710218-8EA2-F04D-802B-CD2F56BE4E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2" name="그룹 711">
                  <a:extLst>
                    <a:ext uri="{FF2B5EF4-FFF2-40B4-BE49-F238E27FC236}">
                      <a16:creationId xmlns:a16="http://schemas.microsoft.com/office/drawing/2014/main" id="{D2933E4C-CD05-A342-AA37-863EB17D747E}"/>
                    </a:ext>
                  </a:extLst>
                </p:cNvPr>
                <p:cNvGrpSpPr/>
                <p:nvPr/>
              </p:nvGrpSpPr>
              <p:grpSpPr>
                <a:xfrm>
                  <a:off x="-428287" y="116641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780" name="그림 779">
                    <a:extLst>
                      <a:ext uri="{FF2B5EF4-FFF2-40B4-BE49-F238E27FC236}">
                        <a16:creationId xmlns:a16="http://schemas.microsoft.com/office/drawing/2014/main" id="{472CD76C-7771-D846-A72C-CF87F9872C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1" name="그림 780">
                    <a:extLst>
                      <a:ext uri="{FF2B5EF4-FFF2-40B4-BE49-F238E27FC236}">
                        <a16:creationId xmlns:a16="http://schemas.microsoft.com/office/drawing/2014/main" id="{03F7D1D1-82DD-DD44-90D6-0B070DBE13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2" name="그림 781">
                    <a:extLst>
                      <a:ext uri="{FF2B5EF4-FFF2-40B4-BE49-F238E27FC236}">
                        <a16:creationId xmlns:a16="http://schemas.microsoft.com/office/drawing/2014/main" id="{CB6EDE07-A7FF-0B40-AB96-44E2EB783E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3" name="그림 782">
                    <a:extLst>
                      <a:ext uri="{FF2B5EF4-FFF2-40B4-BE49-F238E27FC236}">
                        <a16:creationId xmlns:a16="http://schemas.microsoft.com/office/drawing/2014/main" id="{56215BC2-0838-0E41-BBD1-21425E1EC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4" name="그림 783">
                    <a:extLst>
                      <a:ext uri="{FF2B5EF4-FFF2-40B4-BE49-F238E27FC236}">
                        <a16:creationId xmlns:a16="http://schemas.microsoft.com/office/drawing/2014/main" id="{D6FAAEE3-1047-2341-90DF-7588D6BC51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5" name="그림 784">
                    <a:extLst>
                      <a:ext uri="{FF2B5EF4-FFF2-40B4-BE49-F238E27FC236}">
                        <a16:creationId xmlns:a16="http://schemas.microsoft.com/office/drawing/2014/main" id="{A006D6ED-F054-A74E-910C-A4603AE66E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6" name="그림 785">
                    <a:extLst>
                      <a:ext uri="{FF2B5EF4-FFF2-40B4-BE49-F238E27FC236}">
                        <a16:creationId xmlns:a16="http://schemas.microsoft.com/office/drawing/2014/main" id="{33E2BAE2-B1EE-C849-A626-D5D0B60F6B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7" name="그림 786">
                    <a:extLst>
                      <a:ext uri="{FF2B5EF4-FFF2-40B4-BE49-F238E27FC236}">
                        <a16:creationId xmlns:a16="http://schemas.microsoft.com/office/drawing/2014/main" id="{E6B60656-5FBB-2F42-A9F1-94AAE64EAB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8" name="그림 787">
                    <a:extLst>
                      <a:ext uri="{FF2B5EF4-FFF2-40B4-BE49-F238E27FC236}">
                        <a16:creationId xmlns:a16="http://schemas.microsoft.com/office/drawing/2014/main" id="{549BC8A0-9BEF-274A-B7F2-CE9FD00B0C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9" name="그림 788">
                    <a:extLst>
                      <a:ext uri="{FF2B5EF4-FFF2-40B4-BE49-F238E27FC236}">
                        <a16:creationId xmlns:a16="http://schemas.microsoft.com/office/drawing/2014/main" id="{EF3370D4-80A3-1A48-8F52-9FAE3C5F2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0" name="그림 789">
                    <a:extLst>
                      <a:ext uri="{FF2B5EF4-FFF2-40B4-BE49-F238E27FC236}">
                        <a16:creationId xmlns:a16="http://schemas.microsoft.com/office/drawing/2014/main" id="{92F63411-8D2E-7741-BFEE-515D750948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1" name="그림 790">
                    <a:extLst>
                      <a:ext uri="{FF2B5EF4-FFF2-40B4-BE49-F238E27FC236}">
                        <a16:creationId xmlns:a16="http://schemas.microsoft.com/office/drawing/2014/main" id="{D87B1522-4123-DD4E-BFB1-B9E5078699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2" name="그림 791">
                    <a:extLst>
                      <a:ext uri="{FF2B5EF4-FFF2-40B4-BE49-F238E27FC236}">
                        <a16:creationId xmlns:a16="http://schemas.microsoft.com/office/drawing/2014/main" id="{DBE3E02D-7AEA-6C4B-BE7F-5BD08E8C5A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3" name="그림 792">
                    <a:extLst>
                      <a:ext uri="{FF2B5EF4-FFF2-40B4-BE49-F238E27FC236}">
                        <a16:creationId xmlns:a16="http://schemas.microsoft.com/office/drawing/2014/main" id="{E1C9E86D-F8CC-1449-A432-649E8C6AF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4" name="그림 793">
                    <a:extLst>
                      <a:ext uri="{FF2B5EF4-FFF2-40B4-BE49-F238E27FC236}">
                        <a16:creationId xmlns:a16="http://schemas.microsoft.com/office/drawing/2014/main" id="{B1FEA5F0-F1E6-874D-B9A3-AAD65DAB1B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5" name="그림 794">
                    <a:extLst>
                      <a:ext uri="{FF2B5EF4-FFF2-40B4-BE49-F238E27FC236}">
                        <a16:creationId xmlns:a16="http://schemas.microsoft.com/office/drawing/2014/main" id="{79DD72D2-940F-0345-984D-5977998F04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3" name="그룹 712">
                  <a:extLst>
                    <a:ext uri="{FF2B5EF4-FFF2-40B4-BE49-F238E27FC236}">
                      <a16:creationId xmlns:a16="http://schemas.microsoft.com/office/drawing/2014/main" id="{22381D23-AFA1-8F4E-A554-6846090E1C95}"/>
                    </a:ext>
                  </a:extLst>
                </p:cNvPr>
                <p:cNvGrpSpPr/>
                <p:nvPr/>
              </p:nvGrpSpPr>
              <p:grpSpPr>
                <a:xfrm>
                  <a:off x="7861045" y="1166051"/>
                  <a:ext cx="2455687" cy="2285342"/>
                  <a:chOff x="7776671" y="686712"/>
                  <a:chExt cx="3231182" cy="3007042"/>
                </a:xfrm>
              </p:grpSpPr>
              <p:pic>
                <p:nvPicPr>
                  <p:cNvPr id="765" name="그림 764">
                    <a:extLst>
                      <a:ext uri="{FF2B5EF4-FFF2-40B4-BE49-F238E27FC236}">
                        <a16:creationId xmlns:a16="http://schemas.microsoft.com/office/drawing/2014/main" id="{DED8D3A7-387F-714D-9B60-CF1E366088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6" name="그림 765">
                    <a:extLst>
                      <a:ext uri="{FF2B5EF4-FFF2-40B4-BE49-F238E27FC236}">
                        <a16:creationId xmlns:a16="http://schemas.microsoft.com/office/drawing/2014/main" id="{1010AC11-A2E6-A247-AD53-B30CED9798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7" name="그림 766">
                    <a:extLst>
                      <a:ext uri="{FF2B5EF4-FFF2-40B4-BE49-F238E27FC236}">
                        <a16:creationId xmlns:a16="http://schemas.microsoft.com/office/drawing/2014/main" id="{E2A9E3D1-66FC-BE43-83EB-7E0AA97CB7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8" name="그림 767">
                    <a:extLst>
                      <a:ext uri="{FF2B5EF4-FFF2-40B4-BE49-F238E27FC236}">
                        <a16:creationId xmlns:a16="http://schemas.microsoft.com/office/drawing/2014/main" id="{6872487A-906F-2941-BB33-5B3E2957CA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9" name="그림 768">
                    <a:extLst>
                      <a:ext uri="{FF2B5EF4-FFF2-40B4-BE49-F238E27FC236}">
                        <a16:creationId xmlns:a16="http://schemas.microsoft.com/office/drawing/2014/main" id="{D6A86A53-B8B5-4347-A0C2-3E121C57BD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0" name="그림 769">
                    <a:extLst>
                      <a:ext uri="{FF2B5EF4-FFF2-40B4-BE49-F238E27FC236}">
                        <a16:creationId xmlns:a16="http://schemas.microsoft.com/office/drawing/2014/main" id="{48F63D70-CCC4-BD4D-AF67-B586B64B9A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1" name="그림 770">
                    <a:extLst>
                      <a:ext uri="{FF2B5EF4-FFF2-40B4-BE49-F238E27FC236}">
                        <a16:creationId xmlns:a16="http://schemas.microsoft.com/office/drawing/2014/main" id="{165155EE-8839-ED4E-90F2-E24D378829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2" name="그림 771">
                    <a:extLst>
                      <a:ext uri="{FF2B5EF4-FFF2-40B4-BE49-F238E27FC236}">
                        <a16:creationId xmlns:a16="http://schemas.microsoft.com/office/drawing/2014/main" id="{18942DEA-598A-A347-9493-482E3C11B3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3" name="그림 772">
                    <a:extLst>
                      <a:ext uri="{FF2B5EF4-FFF2-40B4-BE49-F238E27FC236}">
                        <a16:creationId xmlns:a16="http://schemas.microsoft.com/office/drawing/2014/main" id="{92751970-9231-9745-A525-D71ED8DB57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4" name="그림 773">
                    <a:extLst>
                      <a:ext uri="{FF2B5EF4-FFF2-40B4-BE49-F238E27FC236}">
                        <a16:creationId xmlns:a16="http://schemas.microsoft.com/office/drawing/2014/main" id="{40EA2611-9BB6-674E-AD3D-D5C8EB6BF8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5" name="그림 774">
                    <a:extLst>
                      <a:ext uri="{FF2B5EF4-FFF2-40B4-BE49-F238E27FC236}">
                        <a16:creationId xmlns:a16="http://schemas.microsoft.com/office/drawing/2014/main" id="{E70005ED-6525-DD4D-AFDD-7AC9FC75D1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6" name="그림 775">
                    <a:extLst>
                      <a:ext uri="{FF2B5EF4-FFF2-40B4-BE49-F238E27FC236}">
                        <a16:creationId xmlns:a16="http://schemas.microsoft.com/office/drawing/2014/main" id="{D99A01C1-5FB2-4B40-8BC3-CD12008695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7" name="그림 776">
                    <a:extLst>
                      <a:ext uri="{FF2B5EF4-FFF2-40B4-BE49-F238E27FC236}">
                        <a16:creationId xmlns:a16="http://schemas.microsoft.com/office/drawing/2014/main" id="{991AF595-084E-7548-8847-0E488CD948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8" name="그림 777">
                    <a:extLst>
                      <a:ext uri="{FF2B5EF4-FFF2-40B4-BE49-F238E27FC236}">
                        <a16:creationId xmlns:a16="http://schemas.microsoft.com/office/drawing/2014/main" id="{886E6957-8699-7740-911E-A6C5B7657B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9" name="그림 778">
                    <a:extLst>
                      <a:ext uri="{FF2B5EF4-FFF2-40B4-BE49-F238E27FC236}">
                        <a16:creationId xmlns:a16="http://schemas.microsoft.com/office/drawing/2014/main" id="{BD7C63C7-6B82-A245-BCED-5A95C3FC9D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4" name="그룹 713">
                  <a:extLst>
                    <a:ext uri="{FF2B5EF4-FFF2-40B4-BE49-F238E27FC236}">
                      <a16:creationId xmlns:a16="http://schemas.microsoft.com/office/drawing/2014/main" id="{FA6F9386-475F-9B4E-8A24-AD50C2B4281E}"/>
                    </a:ext>
                  </a:extLst>
                </p:cNvPr>
                <p:cNvGrpSpPr/>
                <p:nvPr/>
              </p:nvGrpSpPr>
              <p:grpSpPr>
                <a:xfrm>
                  <a:off x="5088935" y="116605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749" name="그림 748">
                    <a:extLst>
                      <a:ext uri="{FF2B5EF4-FFF2-40B4-BE49-F238E27FC236}">
                        <a16:creationId xmlns:a16="http://schemas.microsoft.com/office/drawing/2014/main" id="{04785AC4-208D-0843-82A4-98994D288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0" name="그림 749">
                    <a:extLst>
                      <a:ext uri="{FF2B5EF4-FFF2-40B4-BE49-F238E27FC236}">
                        <a16:creationId xmlns:a16="http://schemas.microsoft.com/office/drawing/2014/main" id="{8F45A572-ED3C-5E4E-9100-5254B84DE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1" name="그림 750">
                    <a:extLst>
                      <a:ext uri="{FF2B5EF4-FFF2-40B4-BE49-F238E27FC236}">
                        <a16:creationId xmlns:a16="http://schemas.microsoft.com/office/drawing/2014/main" id="{42F392E6-F2E5-1C47-80B4-C1F441A8B0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2" name="그림 751">
                    <a:extLst>
                      <a:ext uri="{FF2B5EF4-FFF2-40B4-BE49-F238E27FC236}">
                        <a16:creationId xmlns:a16="http://schemas.microsoft.com/office/drawing/2014/main" id="{CDB2B113-55D3-E54F-9B9C-3719349B4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3" name="그림 752">
                    <a:extLst>
                      <a:ext uri="{FF2B5EF4-FFF2-40B4-BE49-F238E27FC236}">
                        <a16:creationId xmlns:a16="http://schemas.microsoft.com/office/drawing/2014/main" id="{335F72B1-5235-9448-A542-73F8EE8AAB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4" name="그림 753">
                    <a:extLst>
                      <a:ext uri="{FF2B5EF4-FFF2-40B4-BE49-F238E27FC236}">
                        <a16:creationId xmlns:a16="http://schemas.microsoft.com/office/drawing/2014/main" id="{D6B4B3B0-5FFA-4F47-9795-434563A1E2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5" name="그림 754">
                    <a:extLst>
                      <a:ext uri="{FF2B5EF4-FFF2-40B4-BE49-F238E27FC236}">
                        <a16:creationId xmlns:a16="http://schemas.microsoft.com/office/drawing/2014/main" id="{0C0A8A23-8093-EE46-87CE-2FA8B60187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6" name="그림 755">
                    <a:extLst>
                      <a:ext uri="{FF2B5EF4-FFF2-40B4-BE49-F238E27FC236}">
                        <a16:creationId xmlns:a16="http://schemas.microsoft.com/office/drawing/2014/main" id="{CEE45A4D-2084-6244-95E2-918601DCA1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7" name="그림 756">
                    <a:extLst>
                      <a:ext uri="{FF2B5EF4-FFF2-40B4-BE49-F238E27FC236}">
                        <a16:creationId xmlns:a16="http://schemas.microsoft.com/office/drawing/2014/main" id="{C25D38AC-9FF7-AB48-A0B8-82FCFF1BF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8" name="그림 757">
                    <a:extLst>
                      <a:ext uri="{FF2B5EF4-FFF2-40B4-BE49-F238E27FC236}">
                        <a16:creationId xmlns:a16="http://schemas.microsoft.com/office/drawing/2014/main" id="{461EA339-CECC-9343-B8C5-2C50B515D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9" name="그림 758">
                    <a:extLst>
                      <a:ext uri="{FF2B5EF4-FFF2-40B4-BE49-F238E27FC236}">
                        <a16:creationId xmlns:a16="http://schemas.microsoft.com/office/drawing/2014/main" id="{50F1439C-0BB7-144F-B5C9-4443ED09D3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0" name="그림 759">
                    <a:extLst>
                      <a:ext uri="{FF2B5EF4-FFF2-40B4-BE49-F238E27FC236}">
                        <a16:creationId xmlns:a16="http://schemas.microsoft.com/office/drawing/2014/main" id="{A56BB9AB-1691-A545-8736-3376DBA6A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1" name="그림 760">
                    <a:extLst>
                      <a:ext uri="{FF2B5EF4-FFF2-40B4-BE49-F238E27FC236}">
                        <a16:creationId xmlns:a16="http://schemas.microsoft.com/office/drawing/2014/main" id="{3D1FB123-6FDD-FD41-8497-EB5527D1C6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2" name="그림 761">
                    <a:extLst>
                      <a:ext uri="{FF2B5EF4-FFF2-40B4-BE49-F238E27FC236}">
                        <a16:creationId xmlns:a16="http://schemas.microsoft.com/office/drawing/2014/main" id="{D6DCE459-854F-C847-8D79-0ED8715E4A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3" name="그림 762">
                    <a:extLst>
                      <a:ext uri="{FF2B5EF4-FFF2-40B4-BE49-F238E27FC236}">
                        <a16:creationId xmlns:a16="http://schemas.microsoft.com/office/drawing/2014/main" id="{2C2C62EB-FD78-EF41-8DF6-76A03A1273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4" name="그림 763">
                    <a:extLst>
                      <a:ext uri="{FF2B5EF4-FFF2-40B4-BE49-F238E27FC236}">
                        <a16:creationId xmlns:a16="http://schemas.microsoft.com/office/drawing/2014/main" id="{67A571D6-1596-CF43-B2E4-176309D1D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5" name="그룹 714">
                  <a:extLst>
                    <a:ext uri="{FF2B5EF4-FFF2-40B4-BE49-F238E27FC236}">
                      <a16:creationId xmlns:a16="http://schemas.microsoft.com/office/drawing/2014/main" id="{D9CBCFC1-D770-F148-813A-902BF4112AC8}"/>
                    </a:ext>
                  </a:extLst>
                </p:cNvPr>
                <p:cNvGrpSpPr/>
                <p:nvPr/>
              </p:nvGrpSpPr>
              <p:grpSpPr>
                <a:xfrm>
                  <a:off x="2326911" y="116605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733" name="그림 732">
                    <a:extLst>
                      <a:ext uri="{FF2B5EF4-FFF2-40B4-BE49-F238E27FC236}">
                        <a16:creationId xmlns:a16="http://schemas.microsoft.com/office/drawing/2014/main" id="{7A322EFF-9FDA-E74D-83D5-32409AC98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4" name="그림 733">
                    <a:extLst>
                      <a:ext uri="{FF2B5EF4-FFF2-40B4-BE49-F238E27FC236}">
                        <a16:creationId xmlns:a16="http://schemas.microsoft.com/office/drawing/2014/main" id="{081BAAF8-98FA-F448-B929-80124E91C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5" name="그림 734">
                    <a:extLst>
                      <a:ext uri="{FF2B5EF4-FFF2-40B4-BE49-F238E27FC236}">
                        <a16:creationId xmlns:a16="http://schemas.microsoft.com/office/drawing/2014/main" id="{CC9C3412-5C71-B54B-A0FC-75089124A5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6" name="그림 735">
                    <a:extLst>
                      <a:ext uri="{FF2B5EF4-FFF2-40B4-BE49-F238E27FC236}">
                        <a16:creationId xmlns:a16="http://schemas.microsoft.com/office/drawing/2014/main" id="{23E74B9E-79D1-404A-81CE-92BE265AEF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7" name="그림 736">
                    <a:extLst>
                      <a:ext uri="{FF2B5EF4-FFF2-40B4-BE49-F238E27FC236}">
                        <a16:creationId xmlns:a16="http://schemas.microsoft.com/office/drawing/2014/main" id="{E241B8BA-0E72-A645-9846-8257A7B9B2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8" name="그림 737">
                    <a:extLst>
                      <a:ext uri="{FF2B5EF4-FFF2-40B4-BE49-F238E27FC236}">
                        <a16:creationId xmlns:a16="http://schemas.microsoft.com/office/drawing/2014/main" id="{85F3BF56-C803-074F-9EC6-7834F97E12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9" name="그림 738">
                    <a:extLst>
                      <a:ext uri="{FF2B5EF4-FFF2-40B4-BE49-F238E27FC236}">
                        <a16:creationId xmlns:a16="http://schemas.microsoft.com/office/drawing/2014/main" id="{32AD80A3-46D8-7B41-A8BE-997A7C3881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0" name="그림 739">
                    <a:extLst>
                      <a:ext uri="{FF2B5EF4-FFF2-40B4-BE49-F238E27FC236}">
                        <a16:creationId xmlns:a16="http://schemas.microsoft.com/office/drawing/2014/main" id="{36264382-AAEE-B240-9050-1F7F2A0BAD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1" name="그림 740">
                    <a:extLst>
                      <a:ext uri="{FF2B5EF4-FFF2-40B4-BE49-F238E27FC236}">
                        <a16:creationId xmlns:a16="http://schemas.microsoft.com/office/drawing/2014/main" id="{79A8301D-C8E9-BA42-9470-C8C3420366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2" name="그림 741">
                    <a:extLst>
                      <a:ext uri="{FF2B5EF4-FFF2-40B4-BE49-F238E27FC236}">
                        <a16:creationId xmlns:a16="http://schemas.microsoft.com/office/drawing/2014/main" id="{0A1EC0A0-2864-0945-904D-EFEB8BF0E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3" name="그림 742">
                    <a:extLst>
                      <a:ext uri="{FF2B5EF4-FFF2-40B4-BE49-F238E27FC236}">
                        <a16:creationId xmlns:a16="http://schemas.microsoft.com/office/drawing/2014/main" id="{8F5DF3FE-006F-EE48-9806-8F0F9CFB68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4" name="그림 743">
                    <a:extLst>
                      <a:ext uri="{FF2B5EF4-FFF2-40B4-BE49-F238E27FC236}">
                        <a16:creationId xmlns:a16="http://schemas.microsoft.com/office/drawing/2014/main" id="{432FEF4E-3DFE-2242-B499-D238F67888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5" name="그림 744">
                    <a:extLst>
                      <a:ext uri="{FF2B5EF4-FFF2-40B4-BE49-F238E27FC236}">
                        <a16:creationId xmlns:a16="http://schemas.microsoft.com/office/drawing/2014/main" id="{D73A41C5-97D2-D643-9977-0971DD5847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6" name="그림 745">
                    <a:extLst>
                      <a:ext uri="{FF2B5EF4-FFF2-40B4-BE49-F238E27FC236}">
                        <a16:creationId xmlns:a16="http://schemas.microsoft.com/office/drawing/2014/main" id="{E7ED962B-0EFF-5F4E-821A-6E572DB70B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7" name="그림 746">
                    <a:extLst>
                      <a:ext uri="{FF2B5EF4-FFF2-40B4-BE49-F238E27FC236}">
                        <a16:creationId xmlns:a16="http://schemas.microsoft.com/office/drawing/2014/main" id="{67592EB5-37AF-5846-9DA6-26D7A66B80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8" name="그림 747">
                    <a:extLst>
                      <a:ext uri="{FF2B5EF4-FFF2-40B4-BE49-F238E27FC236}">
                        <a16:creationId xmlns:a16="http://schemas.microsoft.com/office/drawing/2014/main" id="{2819F866-3DB7-AC43-B17E-9C12E2D052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6" name="그룹 715">
                  <a:extLst>
                    <a:ext uri="{FF2B5EF4-FFF2-40B4-BE49-F238E27FC236}">
                      <a16:creationId xmlns:a16="http://schemas.microsoft.com/office/drawing/2014/main" id="{70C8F723-515F-3340-A5A3-AECC5DD3A064}"/>
                    </a:ext>
                  </a:extLst>
                </p:cNvPr>
                <p:cNvGrpSpPr/>
                <p:nvPr/>
              </p:nvGrpSpPr>
              <p:grpSpPr>
                <a:xfrm>
                  <a:off x="-428287" y="1163404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717" name="그림 716">
                    <a:extLst>
                      <a:ext uri="{FF2B5EF4-FFF2-40B4-BE49-F238E27FC236}">
                        <a16:creationId xmlns:a16="http://schemas.microsoft.com/office/drawing/2014/main" id="{E0BC39A5-EBCA-D845-9F54-662C60BDFA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18" name="그림 717">
                    <a:extLst>
                      <a:ext uri="{FF2B5EF4-FFF2-40B4-BE49-F238E27FC236}">
                        <a16:creationId xmlns:a16="http://schemas.microsoft.com/office/drawing/2014/main" id="{A4CAE9BA-4C2C-354C-9551-714218337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19" name="그림 718">
                    <a:extLst>
                      <a:ext uri="{FF2B5EF4-FFF2-40B4-BE49-F238E27FC236}">
                        <a16:creationId xmlns:a16="http://schemas.microsoft.com/office/drawing/2014/main" id="{4B61247E-CD0D-184A-97E3-11A1E4D7C3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0" name="그림 719">
                    <a:extLst>
                      <a:ext uri="{FF2B5EF4-FFF2-40B4-BE49-F238E27FC236}">
                        <a16:creationId xmlns:a16="http://schemas.microsoft.com/office/drawing/2014/main" id="{DD8447D0-55E8-2E49-90BF-512400678E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1" name="그림 720">
                    <a:extLst>
                      <a:ext uri="{FF2B5EF4-FFF2-40B4-BE49-F238E27FC236}">
                        <a16:creationId xmlns:a16="http://schemas.microsoft.com/office/drawing/2014/main" id="{08F94399-C4A3-1749-8F6C-99B01D85E6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2" name="그림 721">
                    <a:extLst>
                      <a:ext uri="{FF2B5EF4-FFF2-40B4-BE49-F238E27FC236}">
                        <a16:creationId xmlns:a16="http://schemas.microsoft.com/office/drawing/2014/main" id="{6077B06A-B21B-BE43-AA61-8DEA75A85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3" name="그림 722">
                    <a:extLst>
                      <a:ext uri="{FF2B5EF4-FFF2-40B4-BE49-F238E27FC236}">
                        <a16:creationId xmlns:a16="http://schemas.microsoft.com/office/drawing/2014/main" id="{7EE58D5E-DB3C-E949-88AB-41AB331084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4" name="그림 723">
                    <a:extLst>
                      <a:ext uri="{FF2B5EF4-FFF2-40B4-BE49-F238E27FC236}">
                        <a16:creationId xmlns:a16="http://schemas.microsoft.com/office/drawing/2014/main" id="{22254AE6-FCA3-6849-A27B-7C15DAF28D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5" name="그림 724">
                    <a:extLst>
                      <a:ext uri="{FF2B5EF4-FFF2-40B4-BE49-F238E27FC236}">
                        <a16:creationId xmlns:a16="http://schemas.microsoft.com/office/drawing/2014/main" id="{BAB18026-B975-FE42-A2C7-3BA6B369E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6" name="그림 725">
                    <a:extLst>
                      <a:ext uri="{FF2B5EF4-FFF2-40B4-BE49-F238E27FC236}">
                        <a16:creationId xmlns:a16="http://schemas.microsoft.com/office/drawing/2014/main" id="{54FB8632-57F1-7A40-8D31-BA266C4BE9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7" name="그림 726">
                    <a:extLst>
                      <a:ext uri="{FF2B5EF4-FFF2-40B4-BE49-F238E27FC236}">
                        <a16:creationId xmlns:a16="http://schemas.microsoft.com/office/drawing/2014/main" id="{F28E3AC4-1B72-D240-8307-C848876C9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8" name="그림 727">
                    <a:extLst>
                      <a:ext uri="{FF2B5EF4-FFF2-40B4-BE49-F238E27FC236}">
                        <a16:creationId xmlns:a16="http://schemas.microsoft.com/office/drawing/2014/main" id="{99C93EBE-9274-A447-8D93-CE75F88BB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9" name="그림 728">
                    <a:extLst>
                      <a:ext uri="{FF2B5EF4-FFF2-40B4-BE49-F238E27FC236}">
                        <a16:creationId xmlns:a16="http://schemas.microsoft.com/office/drawing/2014/main" id="{20023F91-75B1-B149-AD2F-93FA04BE0C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0" name="그림 729">
                    <a:extLst>
                      <a:ext uri="{FF2B5EF4-FFF2-40B4-BE49-F238E27FC236}">
                        <a16:creationId xmlns:a16="http://schemas.microsoft.com/office/drawing/2014/main" id="{6CDEBB26-7AB7-8843-9EEC-A1FEDB3EF0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1" name="그림 730">
                    <a:extLst>
                      <a:ext uri="{FF2B5EF4-FFF2-40B4-BE49-F238E27FC236}">
                        <a16:creationId xmlns:a16="http://schemas.microsoft.com/office/drawing/2014/main" id="{31579C39-413A-1949-BC3D-F626157F4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2" name="그림 731">
                    <a:extLst>
                      <a:ext uri="{FF2B5EF4-FFF2-40B4-BE49-F238E27FC236}">
                        <a16:creationId xmlns:a16="http://schemas.microsoft.com/office/drawing/2014/main" id="{D208B4ED-DB87-764F-86EE-32CEE8D5AB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5E426028-75C1-5344-9634-3CDAE921FA05}"/>
                  </a:ext>
                </a:extLst>
              </p:cNvPr>
              <p:cNvGrpSpPr/>
              <p:nvPr/>
            </p:nvGrpSpPr>
            <p:grpSpPr>
              <a:xfrm>
                <a:off x="382466" y="1589308"/>
                <a:ext cx="9141068" cy="1944577"/>
                <a:chOff x="-428287" y="1163404"/>
                <a:chExt cx="10769517" cy="2290996"/>
              </a:xfrm>
            </p:grpSpPr>
            <p:grpSp>
              <p:nvGrpSpPr>
                <p:cNvPr id="574" name="그룹 573">
                  <a:extLst>
                    <a:ext uri="{FF2B5EF4-FFF2-40B4-BE49-F238E27FC236}">
                      <a16:creationId xmlns:a16="http://schemas.microsoft.com/office/drawing/2014/main" id="{0B01D242-37CC-9643-B5F5-4875829C0C23}"/>
                    </a:ext>
                  </a:extLst>
                </p:cNvPr>
                <p:cNvGrpSpPr/>
                <p:nvPr/>
              </p:nvGrpSpPr>
              <p:grpSpPr>
                <a:xfrm>
                  <a:off x="7861047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693" name="그림 692">
                    <a:extLst>
                      <a:ext uri="{FF2B5EF4-FFF2-40B4-BE49-F238E27FC236}">
                        <a16:creationId xmlns:a16="http://schemas.microsoft.com/office/drawing/2014/main" id="{5A23D548-239F-194C-81F8-67F108741E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4" name="그림 693">
                    <a:extLst>
                      <a:ext uri="{FF2B5EF4-FFF2-40B4-BE49-F238E27FC236}">
                        <a16:creationId xmlns:a16="http://schemas.microsoft.com/office/drawing/2014/main" id="{2E9981E7-4370-3E4D-9E3F-1B8484E950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5" name="그림 694">
                    <a:extLst>
                      <a:ext uri="{FF2B5EF4-FFF2-40B4-BE49-F238E27FC236}">
                        <a16:creationId xmlns:a16="http://schemas.microsoft.com/office/drawing/2014/main" id="{70EFEBCB-9532-E14D-919C-A1FF2F0701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6" name="그림 695">
                    <a:extLst>
                      <a:ext uri="{FF2B5EF4-FFF2-40B4-BE49-F238E27FC236}">
                        <a16:creationId xmlns:a16="http://schemas.microsoft.com/office/drawing/2014/main" id="{4320F46B-AB01-964A-AB24-C03BED93A3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7" name="그림 696">
                    <a:extLst>
                      <a:ext uri="{FF2B5EF4-FFF2-40B4-BE49-F238E27FC236}">
                        <a16:creationId xmlns:a16="http://schemas.microsoft.com/office/drawing/2014/main" id="{7B9320EB-8286-504F-A770-1D5033908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8" name="그림 697">
                    <a:extLst>
                      <a:ext uri="{FF2B5EF4-FFF2-40B4-BE49-F238E27FC236}">
                        <a16:creationId xmlns:a16="http://schemas.microsoft.com/office/drawing/2014/main" id="{F5C37E47-4977-7D45-A23B-AB320F7E56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9" name="그림 698">
                    <a:extLst>
                      <a:ext uri="{FF2B5EF4-FFF2-40B4-BE49-F238E27FC236}">
                        <a16:creationId xmlns:a16="http://schemas.microsoft.com/office/drawing/2014/main" id="{AE9D3252-F1E4-FC49-8D56-98B6CAB146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0" name="그림 699">
                    <a:extLst>
                      <a:ext uri="{FF2B5EF4-FFF2-40B4-BE49-F238E27FC236}">
                        <a16:creationId xmlns:a16="http://schemas.microsoft.com/office/drawing/2014/main" id="{587A350E-827E-044C-9381-04D00389E6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1" name="그림 700">
                    <a:extLst>
                      <a:ext uri="{FF2B5EF4-FFF2-40B4-BE49-F238E27FC236}">
                        <a16:creationId xmlns:a16="http://schemas.microsoft.com/office/drawing/2014/main" id="{9B8FD78D-F28C-3E49-AB66-1A2D7FA5CF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2" name="그림 701">
                    <a:extLst>
                      <a:ext uri="{FF2B5EF4-FFF2-40B4-BE49-F238E27FC236}">
                        <a16:creationId xmlns:a16="http://schemas.microsoft.com/office/drawing/2014/main" id="{3FB3A5A3-3B36-FC45-8263-628C3A70EA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3" name="그림 702">
                    <a:extLst>
                      <a:ext uri="{FF2B5EF4-FFF2-40B4-BE49-F238E27FC236}">
                        <a16:creationId xmlns:a16="http://schemas.microsoft.com/office/drawing/2014/main" id="{4CFC86CF-5487-8B4E-96B2-9463486729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4" name="그림 703">
                    <a:extLst>
                      <a:ext uri="{FF2B5EF4-FFF2-40B4-BE49-F238E27FC236}">
                        <a16:creationId xmlns:a16="http://schemas.microsoft.com/office/drawing/2014/main" id="{6E03DD65-EEC9-2A44-8830-9A3E71F10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5" name="그림 704">
                    <a:extLst>
                      <a:ext uri="{FF2B5EF4-FFF2-40B4-BE49-F238E27FC236}">
                        <a16:creationId xmlns:a16="http://schemas.microsoft.com/office/drawing/2014/main" id="{387DBBE9-6B09-4940-805E-35C5C1787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6" name="그림 705">
                    <a:extLst>
                      <a:ext uri="{FF2B5EF4-FFF2-40B4-BE49-F238E27FC236}">
                        <a16:creationId xmlns:a16="http://schemas.microsoft.com/office/drawing/2014/main" id="{E16885A6-5CB8-874E-AFA6-02BBBE946D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7" name="그림 706">
                    <a:extLst>
                      <a:ext uri="{FF2B5EF4-FFF2-40B4-BE49-F238E27FC236}">
                        <a16:creationId xmlns:a16="http://schemas.microsoft.com/office/drawing/2014/main" id="{FEC31685-84A0-9E47-885D-963F2EAF2F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8" name="그림 707">
                    <a:extLst>
                      <a:ext uri="{FF2B5EF4-FFF2-40B4-BE49-F238E27FC236}">
                        <a16:creationId xmlns:a16="http://schemas.microsoft.com/office/drawing/2014/main" id="{52C32E6E-A4AE-CE4D-AF80-C7F80850D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5" name="그룹 574">
                  <a:extLst>
                    <a:ext uri="{FF2B5EF4-FFF2-40B4-BE49-F238E27FC236}">
                      <a16:creationId xmlns:a16="http://schemas.microsoft.com/office/drawing/2014/main" id="{FDF2F9C2-564E-314D-972D-FF1C017CCC68}"/>
                    </a:ext>
                  </a:extLst>
                </p:cNvPr>
                <p:cNvGrpSpPr/>
                <p:nvPr/>
              </p:nvGrpSpPr>
              <p:grpSpPr>
                <a:xfrm>
                  <a:off x="5088935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677" name="그림 676">
                    <a:extLst>
                      <a:ext uri="{FF2B5EF4-FFF2-40B4-BE49-F238E27FC236}">
                        <a16:creationId xmlns:a16="http://schemas.microsoft.com/office/drawing/2014/main" id="{3BA40461-537E-884A-843A-BDB2A1BD8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8" name="그림 677">
                    <a:extLst>
                      <a:ext uri="{FF2B5EF4-FFF2-40B4-BE49-F238E27FC236}">
                        <a16:creationId xmlns:a16="http://schemas.microsoft.com/office/drawing/2014/main" id="{ECBB0A0B-919A-224A-83C3-F92A504F86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9" name="그림 678">
                    <a:extLst>
                      <a:ext uri="{FF2B5EF4-FFF2-40B4-BE49-F238E27FC236}">
                        <a16:creationId xmlns:a16="http://schemas.microsoft.com/office/drawing/2014/main" id="{E0160862-E484-1A4D-BD01-82E525B7F3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0" name="그림 679">
                    <a:extLst>
                      <a:ext uri="{FF2B5EF4-FFF2-40B4-BE49-F238E27FC236}">
                        <a16:creationId xmlns:a16="http://schemas.microsoft.com/office/drawing/2014/main" id="{723CDCAF-B039-784E-98A9-FDB3EECC2A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1" name="그림 680">
                    <a:extLst>
                      <a:ext uri="{FF2B5EF4-FFF2-40B4-BE49-F238E27FC236}">
                        <a16:creationId xmlns:a16="http://schemas.microsoft.com/office/drawing/2014/main" id="{26A38CE1-9B87-D242-9D2F-7B2EDACE82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2" name="그림 681">
                    <a:extLst>
                      <a:ext uri="{FF2B5EF4-FFF2-40B4-BE49-F238E27FC236}">
                        <a16:creationId xmlns:a16="http://schemas.microsoft.com/office/drawing/2014/main" id="{B4AB2773-101D-4B45-8B7B-5CD4BD57C8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3" name="그림 682">
                    <a:extLst>
                      <a:ext uri="{FF2B5EF4-FFF2-40B4-BE49-F238E27FC236}">
                        <a16:creationId xmlns:a16="http://schemas.microsoft.com/office/drawing/2014/main" id="{0C8D70A2-BE1F-E74E-82D0-F94CD6F396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4" name="그림 683">
                    <a:extLst>
                      <a:ext uri="{FF2B5EF4-FFF2-40B4-BE49-F238E27FC236}">
                        <a16:creationId xmlns:a16="http://schemas.microsoft.com/office/drawing/2014/main" id="{1AAFBED8-5091-9349-A172-143EFC819E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5" name="그림 684">
                    <a:extLst>
                      <a:ext uri="{FF2B5EF4-FFF2-40B4-BE49-F238E27FC236}">
                        <a16:creationId xmlns:a16="http://schemas.microsoft.com/office/drawing/2014/main" id="{E82C7F06-260C-B64D-9CF6-93D86C1673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6" name="그림 685">
                    <a:extLst>
                      <a:ext uri="{FF2B5EF4-FFF2-40B4-BE49-F238E27FC236}">
                        <a16:creationId xmlns:a16="http://schemas.microsoft.com/office/drawing/2014/main" id="{D22865BD-1788-E846-8A13-A60EDA2811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7" name="그림 686">
                    <a:extLst>
                      <a:ext uri="{FF2B5EF4-FFF2-40B4-BE49-F238E27FC236}">
                        <a16:creationId xmlns:a16="http://schemas.microsoft.com/office/drawing/2014/main" id="{F0FA8AD8-9794-6D4F-8E84-A9BC45B9B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8" name="그림 687">
                    <a:extLst>
                      <a:ext uri="{FF2B5EF4-FFF2-40B4-BE49-F238E27FC236}">
                        <a16:creationId xmlns:a16="http://schemas.microsoft.com/office/drawing/2014/main" id="{D6799C30-F669-D94C-86AE-CA4371C072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9" name="그림 688">
                    <a:extLst>
                      <a:ext uri="{FF2B5EF4-FFF2-40B4-BE49-F238E27FC236}">
                        <a16:creationId xmlns:a16="http://schemas.microsoft.com/office/drawing/2014/main" id="{007FF786-4FF6-6B4F-89DF-7CA2DD9F7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0" name="그림 689">
                    <a:extLst>
                      <a:ext uri="{FF2B5EF4-FFF2-40B4-BE49-F238E27FC236}">
                        <a16:creationId xmlns:a16="http://schemas.microsoft.com/office/drawing/2014/main" id="{00C9FAFE-7A4A-F84F-8407-BC4C5A35B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1" name="그림 690">
                    <a:extLst>
                      <a:ext uri="{FF2B5EF4-FFF2-40B4-BE49-F238E27FC236}">
                        <a16:creationId xmlns:a16="http://schemas.microsoft.com/office/drawing/2014/main" id="{F279EFBC-89B0-FF4E-9D06-40F9A54BF3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2" name="그림 691">
                    <a:extLst>
                      <a:ext uri="{FF2B5EF4-FFF2-40B4-BE49-F238E27FC236}">
                        <a16:creationId xmlns:a16="http://schemas.microsoft.com/office/drawing/2014/main" id="{ACE1E598-347A-9C42-BEA3-94D87C3C49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6" name="그룹 575">
                  <a:extLst>
                    <a:ext uri="{FF2B5EF4-FFF2-40B4-BE49-F238E27FC236}">
                      <a16:creationId xmlns:a16="http://schemas.microsoft.com/office/drawing/2014/main" id="{DA032151-1BA2-1D42-8C04-F51A9D76B489}"/>
                    </a:ext>
                  </a:extLst>
                </p:cNvPr>
                <p:cNvGrpSpPr/>
                <p:nvPr/>
              </p:nvGrpSpPr>
              <p:grpSpPr>
                <a:xfrm>
                  <a:off x="2326911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661" name="그림 660">
                    <a:extLst>
                      <a:ext uri="{FF2B5EF4-FFF2-40B4-BE49-F238E27FC236}">
                        <a16:creationId xmlns:a16="http://schemas.microsoft.com/office/drawing/2014/main" id="{6FDAD89E-0047-974A-8B68-4376AAD7EA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2" name="그림 661">
                    <a:extLst>
                      <a:ext uri="{FF2B5EF4-FFF2-40B4-BE49-F238E27FC236}">
                        <a16:creationId xmlns:a16="http://schemas.microsoft.com/office/drawing/2014/main" id="{C8BB36B9-3D5C-F14A-890E-C262BA912B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3" name="그림 662">
                    <a:extLst>
                      <a:ext uri="{FF2B5EF4-FFF2-40B4-BE49-F238E27FC236}">
                        <a16:creationId xmlns:a16="http://schemas.microsoft.com/office/drawing/2014/main" id="{F79ABF9E-1402-E344-89EF-BE50D0A4FB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4" name="그림 663">
                    <a:extLst>
                      <a:ext uri="{FF2B5EF4-FFF2-40B4-BE49-F238E27FC236}">
                        <a16:creationId xmlns:a16="http://schemas.microsoft.com/office/drawing/2014/main" id="{DF9617C3-E3AC-2B4E-BCAE-D68F3DE99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5" name="그림 664">
                    <a:extLst>
                      <a:ext uri="{FF2B5EF4-FFF2-40B4-BE49-F238E27FC236}">
                        <a16:creationId xmlns:a16="http://schemas.microsoft.com/office/drawing/2014/main" id="{1D48B464-00F0-534C-8795-A1F12E7250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6" name="그림 665">
                    <a:extLst>
                      <a:ext uri="{FF2B5EF4-FFF2-40B4-BE49-F238E27FC236}">
                        <a16:creationId xmlns:a16="http://schemas.microsoft.com/office/drawing/2014/main" id="{80EA285C-E363-9F47-9A07-6E3391AA6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7" name="그림 666">
                    <a:extLst>
                      <a:ext uri="{FF2B5EF4-FFF2-40B4-BE49-F238E27FC236}">
                        <a16:creationId xmlns:a16="http://schemas.microsoft.com/office/drawing/2014/main" id="{54D4DACD-0B7D-E947-8E68-7E439D9AF2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8" name="그림 667">
                    <a:extLst>
                      <a:ext uri="{FF2B5EF4-FFF2-40B4-BE49-F238E27FC236}">
                        <a16:creationId xmlns:a16="http://schemas.microsoft.com/office/drawing/2014/main" id="{0ECF1503-A44C-6241-84B3-2E0843A6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9" name="그림 668">
                    <a:extLst>
                      <a:ext uri="{FF2B5EF4-FFF2-40B4-BE49-F238E27FC236}">
                        <a16:creationId xmlns:a16="http://schemas.microsoft.com/office/drawing/2014/main" id="{626D64B8-D81B-9043-A61E-5BE1E7609C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0" name="그림 669">
                    <a:extLst>
                      <a:ext uri="{FF2B5EF4-FFF2-40B4-BE49-F238E27FC236}">
                        <a16:creationId xmlns:a16="http://schemas.microsoft.com/office/drawing/2014/main" id="{6241D180-FC2C-AF4A-9F76-3D39672EE8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1" name="그림 670">
                    <a:extLst>
                      <a:ext uri="{FF2B5EF4-FFF2-40B4-BE49-F238E27FC236}">
                        <a16:creationId xmlns:a16="http://schemas.microsoft.com/office/drawing/2014/main" id="{DFB2DF46-7E0C-2044-B535-40636D815D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2" name="그림 671">
                    <a:extLst>
                      <a:ext uri="{FF2B5EF4-FFF2-40B4-BE49-F238E27FC236}">
                        <a16:creationId xmlns:a16="http://schemas.microsoft.com/office/drawing/2014/main" id="{12EC02FB-7BE2-CD40-8ED5-40755F120B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3" name="그림 672">
                    <a:extLst>
                      <a:ext uri="{FF2B5EF4-FFF2-40B4-BE49-F238E27FC236}">
                        <a16:creationId xmlns:a16="http://schemas.microsoft.com/office/drawing/2014/main" id="{844A6FAC-EA2A-924A-BF5B-923B118325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4" name="그림 673">
                    <a:extLst>
                      <a:ext uri="{FF2B5EF4-FFF2-40B4-BE49-F238E27FC236}">
                        <a16:creationId xmlns:a16="http://schemas.microsoft.com/office/drawing/2014/main" id="{28A39165-FB68-414A-BD9E-086D1224C0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5" name="그림 674">
                    <a:extLst>
                      <a:ext uri="{FF2B5EF4-FFF2-40B4-BE49-F238E27FC236}">
                        <a16:creationId xmlns:a16="http://schemas.microsoft.com/office/drawing/2014/main" id="{B9245130-5E21-344E-9DEE-EE4C3A2B86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6" name="그림 675">
                    <a:extLst>
                      <a:ext uri="{FF2B5EF4-FFF2-40B4-BE49-F238E27FC236}">
                        <a16:creationId xmlns:a16="http://schemas.microsoft.com/office/drawing/2014/main" id="{A7D0D4A5-F201-4B4A-8AC7-31B013A58D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7" name="그룹 576">
                  <a:extLst>
                    <a:ext uri="{FF2B5EF4-FFF2-40B4-BE49-F238E27FC236}">
                      <a16:creationId xmlns:a16="http://schemas.microsoft.com/office/drawing/2014/main" id="{CB6CC695-CC7D-7746-8F75-F17BFBD1934E}"/>
                    </a:ext>
                  </a:extLst>
                </p:cNvPr>
                <p:cNvGrpSpPr/>
                <p:nvPr/>
              </p:nvGrpSpPr>
              <p:grpSpPr>
                <a:xfrm>
                  <a:off x="-428287" y="116641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645" name="그림 644">
                    <a:extLst>
                      <a:ext uri="{FF2B5EF4-FFF2-40B4-BE49-F238E27FC236}">
                        <a16:creationId xmlns:a16="http://schemas.microsoft.com/office/drawing/2014/main" id="{C591217F-322D-5047-B4BC-E81099AD14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6" name="그림 645">
                    <a:extLst>
                      <a:ext uri="{FF2B5EF4-FFF2-40B4-BE49-F238E27FC236}">
                        <a16:creationId xmlns:a16="http://schemas.microsoft.com/office/drawing/2014/main" id="{0CFA3E79-359F-C34C-B91B-1D9541BDC5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7" name="그림 646">
                    <a:extLst>
                      <a:ext uri="{FF2B5EF4-FFF2-40B4-BE49-F238E27FC236}">
                        <a16:creationId xmlns:a16="http://schemas.microsoft.com/office/drawing/2014/main" id="{C67A6AA9-E4B3-7243-8C55-F2956A8BAC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8" name="그림 647">
                    <a:extLst>
                      <a:ext uri="{FF2B5EF4-FFF2-40B4-BE49-F238E27FC236}">
                        <a16:creationId xmlns:a16="http://schemas.microsoft.com/office/drawing/2014/main" id="{6348B137-9843-2A42-890C-CC7CE97A5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9" name="그림 648">
                    <a:extLst>
                      <a:ext uri="{FF2B5EF4-FFF2-40B4-BE49-F238E27FC236}">
                        <a16:creationId xmlns:a16="http://schemas.microsoft.com/office/drawing/2014/main" id="{CF24E69A-3CDA-B942-9973-B4BA9B7C77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0" name="그림 649">
                    <a:extLst>
                      <a:ext uri="{FF2B5EF4-FFF2-40B4-BE49-F238E27FC236}">
                        <a16:creationId xmlns:a16="http://schemas.microsoft.com/office/drawing/2014/main" id="{05DD7608-3922-9E48-9A7E-D92062DFA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1" name="그림 650">
                    <a:extLst>
                      <a:ext uri="{FF2B5EF4-FFF2-40B4-BE49-F238E27FC236}">
                        <a16:creationId xmlns:a16="http://schemas.microsoft.com/office/drawing/2014/main" id="{876343C8-860B-2745-AFD3-A7E8CF6DBB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2" name="그림 651">
                    <a:extLst>
                      <a:ext uri="{FF2B5EF4-FFF2-40B4-BE49-F238E27FC236}">
                        <a16:creationId xmlns:a16="http://schemas.microsoft.com/office/drawing/2014/main" id="{C2E84FFA-C5C0-5C48-AD65-FB4765D4E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3" name="그림 652">
                    <a:extLst>
                      <a:ext uri="{FF2B5EF4-FFF2-40B4-BE49-F238E27FC236}">
                        <a16:creationId xmlns:a16="http://schemas.microsoft.com/office/drawing/2014/main" id="{7EE6D007-B016-5041-A06F-F3BF4BDE1D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4" name="그림 653">
                    <a:extLst>
                      <a:ext uri="{FF2B5EF4-FFF2-40B4-BE49-F238E27FC236}">
                        <a16:creationId xmlns:a16="http://schemas.microsoft.com/office/drawing/2014/main" id="{3E821F5B-74C9-9647-B9D3-362120607E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5" name="그림 654">
                    <a:extLst>
                      <a:ext uri="{FF2B5EF4-FFF2-40B4-BE49-F238E27FC236}">
                        <a16:creationId xmlns:a16="http://schemas.microsoft.com/office/drawing/2014/main" id="{AD947D2E-26CD-7140-AE08-69D82F12D7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6" name="그림 655">
                    <a:extLst>
                      <a:ext uri="{FF2B5EF4-FFF2-40B4-BE49-F238E27FC236}">
                        <a16:creationId xmlns:a16="http://schemas.microsoft.com/office/drawing/2014/main" id="{923FEB71-8946-2F43-8C51-C674C631DE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7" name="그림 656">
                    <a:extLst>
                      <a:ext uri="{FF2B5EF4-FFF2-40B4-BE49-F238E27FC236}">
                        <a16:creationId xmlns:a16="http://schemas.microsoft.com/office/drawing/2014/main" id="{C500AD43-615A-9048-9053-39202FE70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8" name="그림 657">
                    <a:extLst>
                      <a:ext uri="{FF2B5EF4-FFF2-40B4-BE49-F238E27FC236}">
                        <a16:creationId xmlns:a16="http://schemas.microsoft.com/office/drawing/2014/main" id="{F97C309D-01D1-5A43-8AC5-BB76120FC6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9" name="그림 658">
                    <a:extLst>
                      <a:ext uri="{FF2B5EF4-FFF2-40B4-BE49-F238E27FC236}">
                        <a16:creationId xmlns:a16="http://schemas.microsoft.com/office/drawing/2014/main" id="{0B4F8A45-EAD2-BF48-9FE9-66F8581B16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0" name="그림 659">
                    <a:extLst>
                      <a:ext uri="{FF2B5EF4-FFF2-40B4-BE49-F238E27FC236}">
                        <a16:creationId xmlns:a16="http://schemas.microsoft.com/office/drawing/2014/main" id="{954C2A0E-F103-0A4E-B397-3422A4731E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8" name="그룹 577">
                  <a:extLst>
                    <a:ext uri="{FF2B5EF4-FFF2-40B4-BE49-F238E27FC236}">
                      <a16:creationId xmlns:a16="http://schemas.microsoft.com/office/drawing/2014/main" id="{1179967E-0704-BD4F-B3AA-2A764EDB6C41}"/>
                    </a:ext>
                  </a:extLst>
                </p:cNvPr>
                <p:cNvGrpSpPr/>
                <p:nvPr/>
              </p:nvGrpSpPr>
              <p:grpSpPr>
                <a:xfrm>
                  <a:off x="7861045" y="1166051"/>
                  <a:ext cx="2455687" cy="2285342"/>
                  <a:chOff x="7776671" y="686712"/>
                  <a:chExt cx="3231182" cy="3007042"/>
                </a:xfrm>
              </p:grpSpPr>
              <p:pic>
                <p:nvPicPr>
                  <p:cNvPr id="630" name="그림 629">
                    <a:extLst>
                      <a:ext uri="{FF2B5EF4-FFF2-40B4-BE49-F238E27FC236}">
                        <a16:creationId xmlns:a16="http://schemas.microsoft.com/office/drawing/2014/main" id="{A5D8BBB7-82FB-E743-98B5-94D8C406C3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1" name="그림 630">
                    <a:extLst>
                      <a:ext uri="{FF2B5EF4-FFF2-40B4-BE49-F238E27FC236}">
                        <a16:creationId xmlns:a16="http://schemas.microsoft.com/office/drawing/2014/main" id="{A4C4D87A-E669-CF47-906C-A52F371606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2" name="그림 631">
                    <a:extLst>
                      <a:ext uri="{FF2B5EF4-FFF2-40B4-BE49-F238E27FC236}">
                        <a16:creationId xmlns:a16="http://schemas.microsoft.com/office/drawing/2014/main" id="{51347BE7-DFCE-E84C-9BB4-8808FCA3CD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3" name="그림 632">
                    <a:extLst>
                      <a:ext uri="{FF2B5EF4-FFF2-40B4-BE49-F238E27FC236}">
                        <a16:creationId xmlns:a16="http://schemas.microsoft.com/office/drawing/2014/main" id="{7332ADE9-7DAB-064D-96DA-658F502139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4" name="그림 633">
                    <a:extLst>
                      <a:ext uri="{FF2B5EF4-FFF2-40B4-BE49-F238E27FC236}">
                        <a16:creationId xmlns:a16="http://schemas.microsoft.com/office/drawing/2014/main" id="{4D53B753-BD87-144D-B353-F2A9EFBFAC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5" name="그림 634">
                    <a:extLst>
                      <a:ext uri="{FF2B5EF4-FFF2-40B4-BE49-F238E27FC236}">
                        <a16:creationId xmlns:a16="http://schemas.microsoft.com/office/drawing/2014/main" id="{BA660064-0116-A848-89C9-3D94DBEF66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6" name="그림 635">
                    <a:extLst>
                      <a:ext uri="{FF2B5EF4-FFF2-40B4-BE49-F238E27FC236}">
                        <a16:creationId xmlns:a16="http://schemas.microsoft.com/office/drawing/2014/main" id="{8633FE54-AAEB-BC47-AFA6-1E920E8B9C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7" name="그림 636">
                    <a:extLst>
                      <a:ext uri="{FF2B5EF4-FFF2-40B4-BE49-F238E27FC236}">
                        <a16:creationId xmlns:a16="http://schemas.microsoft.com/office/drawing/2014/main" id="{9BFFBA00-75EB-0F4C-B4FC-B0C23DCA5B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8" name="그림 637">
                    <a:extLst>
                      <a:ext uri="{FF2B5EF4-FFF2-40B4-BE49-F238E27FC236}">
                        <a16:creationId xmlns:a16="http://schemas.microsoft.com/office/drawing/2014/main" id="{4509AD9C-35AD-2C48-979D-A734D6502E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9" name="그림 638">
                    <a:extLst>
                      <a:ext uri="{FF2B5EF4-FFF2-40B4-BE49-F238E27FC236}">
                        <a16:creationId xmlns:a16="http://schemas.microsoft.com/office/drawing/2014/main" id="{6B5F86F3-AB8D-024F-8943-66344EFE4A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0" name="그림 639">
                    <a:extLst>
                      <a:ext uri="{FF2B5EF4-FFF2-40B4-BE49-F238E27FC236}">
                        <a16:creationId xmlns:a16="http://schemas.microsoft.com/office/drawing/2014/main" id="{73903E98-83BA-4446-8CA9-589CC6FC08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1" name="그림 640">
                    <a:extLst>
                      <a:ext uri="{FF2B5EF4-FFF2-40B4-BE49-F238E27FC236}">
                        <a16:creationId xmlns:a16="http://schemas.microsoft.com/office/drawing/2014/main" id="{6A70067F-16AF-E24B-A004-1E45936446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2" name="그림 641">
                    <a:extLst>
                      <a:ext uri="{FF2B5EF4-FFF2-40B4-BE49-F238E27FC236}">
                        <a16:creationId xmlns:a16="http://schemas.microsoft.com/office/drawing/2014/main" id="{54AA990A-0A75-6C45-9D6B-1D29985D9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3" name="그림 642">
                    <a:extLst>
                      <a:ext uri="{FF2B5EF4-FFF2-40B4-BE49-F238E27FC236}">
                        <a16:creationId xmlns:a16="http://schemas.microsoft.com/office/drawing/2014/main" id="{51C8D774-63AF-564F-B129-475F79905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4" name="그림 643">
                    <a:extLst>
                      <a:ext uri="{FF2B5EF4-FFF2-40B4-BE49-F238E27FC236}">
                        <a16:creationId xmlns:a16="http://schemas.microsoft.com/office/drawing/2014/main" id="{7C59026C-482F-7346-BA46-FA4AD0B547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9" name="그룹 578">
                  <a:extLst>
                    <a:ext uri="{FF2B5EF4-FFF2-40B4-BE49-F238E27FC236}">
                      <a16:creationId xmlns:a16="http://schemas.microsoft.com/office/drawing/2014/main" id="{E1076070-D012-984D-82F2-40C93B9AC30E}"/>
                    </a:ext>
                  </a:extLst>
                </p:cNvPr>
                <p:cNvGrpSpPr/>
                <p:nvPr/>
              </p:nvGrpSpPr>
              <p:grpSpPr>
                <a:xfrm>
                  <a:off x="5088935" y="116605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614" name="그림 613">
                    <a:extLst>
                      <a:ext uri="{FF2B5EF4-FFF2-40B4-BE49-F238E27FC236}">
                        <a16:creationId xmlns:a16="http://schemas.microsoft.com/office/drawing/2014/main" id="{C9BC16EC-6BA0-A04A-B99D-A82806D905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5" name="그림 614">
                    <a:extLst>
                      <a:ext uri="{FF2B5EF4-FFF2-40B4-BE49-F238E27FC236}">
                        <a16:creationId xmlns:a16="http://schemas.microsoft.com/office/drawing/2014/main" id="{F28D2121-070C-3341-85FB-53ECCF9EBA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6" name="그림 615">
                    <a:extLst>
                      <a:ext uri="{FF2B5EF4-FFF2-40B4-BE49-F238E27FC236}">
                        <a16:creationId xmlns:a16="http://schemas.microsoft.com/office/drawing/2014/main" id="{052D452F-3B34-9C42-816F-37B4AAAD26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7" name="그림 616">
                    <a:extLst>
                      <a:ext uri="{FF2B5EF4-FFF2-40B4-BE49-F238E27FC236}">
                        <a16:creationId xmlns:a16="http://schemas.microsoft.com/office/drawing/2014/main" id="{B09995A8-3847-154F-8C76-7EDD39C662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8" name="그림 617">
                    <a:extLst>
                      <a:ext uri="{FF2B5EF4-FFF2-40B4-BE49-F238E27FC236}">
                        <a16:creationId xmlns:a16="http://schemas.microsoft.com/office/drawing/2014/main" id="{03132FAA-4415-FF49-9457-12BEE2AFE1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9" name="그림 618">
                    <a:extLst>
                      <a:ext uri="{FF2B5EF4-FFF2-40B4-BE49-F238E27FC236}">
                        <a16:creationId xmlns:a16="http://schemas.microsoft.com/office/drawing/2014/main" id="{56D375C0-D0C5-874C-85B7-1E424CE260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0" name="그림 619">
                    <a:extLst>
                      <a:ext uri="{FF2B5EF4-FFF2-40B4-BE49-F238E27FC236}">
                        <a16:creationId xmlns:a16="http://schemas.microsoft.com/office/drawing/2014/main" id="{1E3B0576-4E08-7A49-878F-5AD8B98FB6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1" name="그림 620">
                    <a:extLst>
                      <a:ext uri="{FF2B5EF4-FFF2-40B4-BE49-F238E27FC236}">
                        <a16:creationId xmlns:a16="http://schemas.microsoft.com/office/drawing/2014/main" id="{65D3E828-C586-1743-801A-62AEDB5A37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2" name="그림 621">
                    <a:extLst>
                      <a:ext uri="{FF2B5EF4-FFF2-40B4-BE49-F238E27FC236}">
                        <a16:creationId xmlns:a16="http://schemas.microsoft.com/office/drawing/2014/main" id="{186D8AA9-C22A-894F-955A-333A33C378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3" name="그림 622">
                    <a:extLst>
                      <a:ext uri="{FF2B5EF4-FFF2-40B4-BE49-F238E27FC236}">
                        <a16:creationId xmlns:a16="http://schemas.microsoft.com/office/drawing/2014/main" id="{7644EE35-27F9-BE4F-95FD-D51252AFFB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4" name="그림 623">
                    <a:extLst>
                      <a:ext uri="{FF2B5EF4-FFF2-40B4-BE49-F238E27FC236}">
                        <a16:creationId xmlns:a16="http://schemas.microsoft.com/office/drawing/2014/main" id="{6714CCA2-45FC-C049-A184-A33212B148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5" name="그림 624">
                    <a:extLst>
                      <a:ext uri="{FF2B5EF4-FFF2-40B4-BE49-F238E27FC236}">
                        <a16:creationId xmlns:a16="http://schemas.microsoft.com/office/drawing/2014/main" id="{BD84B7EC-25C2-5F4D-9B92-53A19D4A8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6" name="그림 625">
                    <a:extLst>
                      <a:ext uri="{FF2B5EF4-FFF2-40B4-BE49-F238E27FC236}">
                        <a16:creationId xmlns:a16="http://schemas.microsoft.com/office/drawing/2014/main" id="{EB62692A-813C-A348-9703-3A41609B76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7" name="그림 626">
                    <a:extLst>
                      <a:ext uri="{FF2B5EF4-FFF2-40B4-BE49-F238E27FC236}">
                        <a16:creationId xmlns:a16="http://schemas.microsoft.com/office/drawing/2014/main" id="{FB21B7E1-7522-4F4F-BFDF-EA0647E6B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8" name="그림 627">
                    <a:extLst>
                      <a:ext uri="{FF2B5EF4-FFF2-40B4-BE49-F238E27FC236}">
                        <a16:creationId xmlns:a16="http://schemas.microsoft.com/office/drawing/2014/main" id="{31CE2209-18C8-DC4D-886D-A2585EA22F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9" name="그림 628">
                    <a:extLst>
                      <a:ext uri="{FF2B5EF4-FFF2-40B4-BE49-F238E27FC236}">
                        <a16:creationId xmlns:a16="http://schemas.microsoft.com/office/drawing/2014/main" id="{60990ECF-3540-BB4A-8FEB-8A454A5314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0" name="그룹 579">
                  <a:extLst>
                    <a:ext uri="{FF2B5EF4-FFF2-40B4-BE49-F238E27FC236}">
                      <a16:creationId xmlns:a16="http://schemas.microsoft.com/office/drawing/2014/main" id="{4194CA65-4413-474A-89F5-CF7EC228B59F}"/>
                    </a:ext>
                  </a:extLst>
                </p:cNvPr>
                <p:cNvGrpSpPr/>
                <p:nvPr/>
              </p:nvGrpSpPr>
              <p:grpSpPr>
                <a:xfrm>
                  <a:off x="2326911" y="116605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332390B4-9066-1046-8D15-21A0CA756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9" name="그림 598">
                    <a:extLst>
                      <a:ext uri="{FF2B5EF4-FFF2-40B4-BE49-F238E27FC236}">
                        <a16:creationId xmlns:a16="http://schemas.microsoft.com/office/drawing/2014/main" id="{A758244D-3590-8947-A95C-CAEB5101DF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0" name="그림 599">
                    <a:extLst>
                      <a:ext uri="{FF2B5EF4-FFF2-40B4-BE49-F238E27FC236}">
                        <a16:creationId xmlns:a16="http://schemas.microsoft.com/office/drawing/2014/main" id="{7D1FEF66-9E06-E54C-BAFF-0010E09F7C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1" name="그림 600">
                    <a:extLst>
                      <a:ext uri="{FF2B5EF4-FFF2-40B4-BE49-F238E27FC236}">
                        <a16:creationId xmlns:a16="http://schemas.microsoft.com/office/drawing/2014/main" id="{40DF5D03-D907-A147-8283-EA408A714B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2" name="그림 601">
                    <a:extLst>
                      <a:ext uri="{FF2B5EF4-FFF2-40B4-BE49-F238E27FC236}">
                        <a16:creationId xmlns:a16="http://schemas.microsoft.com/office/drawing/2014/main" id="{0B3F5B68-E6F1-9740-94D6-794DD10F8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3" name="그림 602">
                    <a:extLst>
                      <a:ext uri="{FF2B5EF4-FFF2-40B4-BE49-F238E27FC236}">
                        <a16:creationId xmlns:a16="http://schemas.microsoft.com/office/drawing/2014/main" id="{1A2B25A4-1184-6A43-AFA7-5DDB18160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4" name="그림 603">
                    <a:extLst>
                      <a:ext uri="{FF2B5EF4-FFF2-40B4-BE49-F238E27FC236}">
                        <a16:creationId xmlns:a16="http://schemas.microsoft.com/office/drawing/2014/main" id="{B8E3583C-C8E4-AC44-9A5C-B5E303D109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5" name="그림 604">
                    <a:extLst>
                      <a:ext uri="{FF2B5EF4-FFF2-40B4-BE49-F238E27FC236}">
                        <a16:creationId xmlns:a16="http://schemas.microsoft.com/office/drawing/2014/main" id="{F9564F94-E90F-9D43-969B-59D4CABF77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6" name="그림 605">
                    <a:extLst>
                      <a:ext uri="{FF2B5EF4-FFF2-40B4-BE49-F238E27FC236}">
                        <a16:creationId xmlns:a16="http://schemas.microsoft.com/office/drawing/2014/main" id="{E0B4C591-5A02-E745-8C1D-5469F83EB3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7" name="그림 606">
                    <a:extLst>
                      <a:ext uri="{FF2B5EF4-FFF2-40B4-BE49-F238E27FC236}">
                        <a16:creationId xmlns:a16="http://schemas.microsoft.com/office/drawing/2014/main" id="{1AF5CCAF-8F94-E34D-925C-0A6C5822CA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8" name="그림 607">
                    <a:extLst>
                      <a:ext uri="{FF2B5EF4-FFF2-40B4-BE49-F238E27FC236}">
                        <a16:creationId xmlns:a16="http://schemas.microsoft.com/office/drawing/2014/main" id="{E002C0E1-9832-E745-922E-36D88E207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9" name="그림 608">
                    <a:extLst>
                      <a:ext uri="{FF2B5EF4-FFF2-40B4-BE49-F238E27FC236}">
                        <a16:creationId xmlns:a16="http://schemas.microsoft.com/office/drawing/2014/main" id="{3AB3C596-8084-B24B-BABC-62E60439FB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0" name="그림 609">
                    <a:extLst>
                      <a:ext uri="{FF2B5EF4-FFF2-40B4-BE49-F238E27FC236}">
                        <a16:creationId xmlns:a16="http://schemas.microsoft.com/office/drawing/2014/main" id="{62063FC4-AC1A-CD4A-8187-15D8AC92C9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1" name="그림 610">
                    <a:extLst>
                      <a:ext uri="{FF2B5EF4-FFF2-40B4-BE49-F238E27FC236}">
                        <a16:creationId xmlns:a16="http://schemas.microsoft.com/office/drawing/2014/main" id="{CEE81F24-23D6-FD42-A219-F5D12363B2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2" name="그림 611">
                    <a:extLst>
                      <a:ext uri="{FF2B5EF4-FFF2-40B4-BE49-F238E27FC236}">
                        <a16:creationId xmlns:a16="http://schemas.microsoft.com/office/drawing/2014/main" id="{6A97DC98-E49B-7A44-807C-3E9CD0FBDE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3" name="그림 612">
                    <a:extLst>
                      <a:ext uri="{FF2B5EF4-FFF2-40B4-BE49-F238E27FC236}">
                        <a16:creationId xmlns:a16="http://schemas.microsoft.com/office/drawing/2014/main" id="{29BAA721-444F-DC4B-B09B-187AA457EF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1" name="그룹 580">
                  <a:extLst>
                    <a:ext uri="{FF2B5EF4-FFF2-40B4-BE49-F238E27FC236}">
                      <a16:creationId xmlns:a16="http://schemas.microsoft.com/office/drawing/2014/main" id="{439413B9-AF82-B548-9B35-29D9E11FB232}"/>
                    </a:ext>
                  </a:extLst>
                </p:cNvPr>
                <p:cNvGrpSpPr/>
                <p:nvPr/>
              </p:nvGrpSpPr>
              <p:grpSpPr>
                <a:xfrm>
                  <a:off x="-428287" y="1163404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582" name="그림 581">
                    <a:extLst>
                      <a:ext uri="{FF2B5EF4-FFF2-40B4-BE49-F238E27FC236}">
                        <a16:creationId xmlns:a16="http://schemas.microsoft.com/office/drawing/2014/main" id="{EC654B42-4B8A-E94A-B746-73E95B6A1C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83" name="그림 582">
                    <a:extLst>
                      <a:ext uri="{FF2B5EF4-FFF2-40B4-BE49-F238E27FC236}">
                        <a16:creationId xmlns:a16="http://schemas.microsoft.com/office/drawing/2014/main" id="{2C4BCBA8-005C-1342-A78A-F496EDCFA7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84" name="그림 583">
                    <a:extLst>
                      <a:ext uri="{FF2B5EF4-FFF2-40B4-BE49-F238E27FC236}">
                        <a16:creationId xmlns:a16="http://schemas.microsoft.com/office/drawing/2014/main" id="{BC477BCB-3160-F24E-834D-547C4C6C9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85" name="그림 584">
                    <a:extLst>
                      <a:ext uri="{FF2B5EF4-FFF2-40B4-BE49-F238E27FC236}">
                        <a16:creationId xmlns:a16="http://schemas.microsoft.com/office/drawing/2014/main" id="{D79905AD-7040-E94B-BFE8-B00CB7B374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86" name="그림 585">
                    <a:extLst>
                      <a:ext uri="{FF2B5EF4-FFF2-40B4-BE49-F238E27FC236}">
                        <a16:creationId xmlns:a16="http://schemas.microsoft.com/office/drawing/2014/main" id="{4D07FF4D-CA0B-7C49-A0CB-ABCCC8F348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87" name="그림 586">
                    <a:extLst>
                      <a:ext uri="{FF2B5EF4-FFF2-40B4-BE49-F238E27FC236}">
                        <a16:creationId xmlns:a16="http://schemas.microsoft.com/office/drawing/2014/main" id="{6E66D57A-95FE-A845-B030-F9FD3205C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88" name="그림 587">
                    <a:extLst>
                      <a:ext uri="{FF2B5EF4-FFF2-40B4-BE49-F238E27FC236}">
                        <a16:creationId xmlns:a16="http://schemas.microsoft.com/office/drawing/2014/main" id="{3A4BA67D-95CF-3E4F-84FE-23B8C71AE4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89" name="그림 588">
                    <a:extLst>
                      <a:ext uri="{FF2B5EF4-FFF2-40B4-BE49-F238E27FC236}">
                        <a16:creationId xmlns:a16="http://schemas.microsoft.com/office/drawing/2014/main" id="{1DA537A6-6683-C748-A40B-FF5F84D8CA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0" name="그림 589">
                    <a:extLst>
                      <a:ext uri="{FF2B5EF4-FFF2-40B4-BE49-F238E27FC236}">
                        <a16:creationId xmlns:a16="http://schemas.microsoft.com/office/drawing/2014/main" id="{BB66CBB9-A601-B54A-A5A2-71D5ED7019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1" name="그림 590">
                    <a:extLst>
                      <a:ext uri="{FF2B5EF4-FFF2-40B4-BE49-F238E27FC236}">
                        <a16:creationId xmlns:a16="http://schemas.microsoft.com/office/drawing/2014/main" id="{0530D1F2-C57D-8E4E-938A-877B55A0A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2" name="그림 591">
                    <a:extLst>
                      <a:ext uri="{FF2B5EF4-FFF2-40B4-BE49-F238E27FC236}">
                        <a16:creationId xmlns:a16="http://schemas.microsoft.com/office/drawing/2014/main" id="{C92970A2-522E-2745-B638-BC49B29828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3" name="그림 592">
                    <a:extLst>
                      <a:ext uri="{FF2B5EF4-FFF2-40B4-BE49-F238E27FC236}">
                        <a16:creationId xmlns:a16="http://schemas.microsoft.com/office/drawing/2014/main" id="{ED41C928-0F9F-1B4B-894B-C693DAACEB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4" name="그림 593">
                    <a:extLst>
                      <a:ext uri="{FF2B5EF4-FFF2-40B4-BE49-F238E27FC236}">
                        <a16:creationId xmlns:a16="http://schemas.microsoft.com/office/drawing/2014/main" id="{DA84420A-440F-D24C-A797-FFB63D3F6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5" name="그림 594">
                    <a:extLst>
                      <a:ext uri="{FF2B5EF4-FFF2-40B4-BE49-F238E27FC236}">
                        <a16:creationId xmlns:a16="http://schemas.microsoft.com/office/drawing/2014/main" id="{8E607BDA-94CC-E14F-93A6-2ED219FC8D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6" name="그림 595">
                    <a:extLst>
                      <a:ext uri="{FF2B5EF4-FFF2-40B4-BE49-F238E27FC236}">
                        <a16:creationId xmlns:a16="http://schemas.microsoft.com/office/drawing/2014/main" id="{1D7D05F4-29C0-434E-B4EE-9AB1C399CC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7" name="그림 596">
                    <a:extLst>
                      <a:ext uri="{FF2B5EF4-FFF2-40B4-BE49-F238E27FC236}">
                        <a16:creationId xmlns:a16="http://schemas.microsoft.com/office/drawing/2014/main" id="{5A0B032B-71B2-7C46-8E4B-A12D33E9F7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571" name="그림 570">
              <a:extLst>
                <a:ext uri="{FF2B5EF4-FFF2-40B4-BE49-F238E27FC236}">
                  <a16:creationId xmlns:a16="http://schemas.microsoft.com/office/drawing/2014/main" id="{62B79E0F-A1D5-E148-8F3A-2930BB1F4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4165" y="1596177"/>
              <a:ext cx="340450" cy="340450"/>
            </a:xfrm>
            <a:prstGeom prst="rect">
              <a:avLst/>
            </a:prstGeom>
          </p:spPr>
        </p:pic>
      </p:grpSp>
      <p:sp>
        <p:nvSpPr>
          <p:cNvPr id="857" name="내용 개체 틀 856">
            <a:extLst>
              <a:ext uri="{FF2B5EF4-FFF2-40B4-BE49-F238E27FC236}">
                <a16:creationId xmlns:a16="http://schemas.microsoft.com/office/drawing/2014/main" id="{076E948A-549D-0F45-8666-C6363E9421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18613" y="4494213"/>
            <a:ext cx="6572812" cy="515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ko-KR" dirty="0"/>
              <a:t>Template Guide –34pt</a:t>
            </a:r>
            <a:endParaRPr kumimoji="1" lang="ko-KR" altLang="en-US" dirty="0"/>
          </a:p>
        </p:txBody>
      </p:sp>
      <p:sp>
        <p:nvSpPr>
          <p:cNvPr id="866" name="내용 개체 틀 856">
            <a:extLst>
              <a:ext uri="{FF2B5EF4-FFF2-40B4-BE49-F238E27FC236}">
                <a16:creationId xmlns:a16="http://schemas.microsoft.com/office/drawing/2014/main" id="{268AEA45-8D35-7A48-9BCD-3B4E06BD38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15646" y="5124450"/>
            <a:ext cx="6575779" cy="285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rgbClr val="F9E76C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Orange Type &amp; Horizontal -14pt</a:t>
            </a:r>
            <a:endParaRPr kumimoji="1" lang="ko-KR" altLang="en-US" dirty="0"/>
          </a:p>
        </p:txBody>
      </p:sp>
      <p:sp>
        <p:nvSpPr>
          <p:cNvPr id="870" name="내용 개체 틀 856">
            <a:extLst>
              <a:ext uri="{FF2B5EF4-FFF2-40B4-BE49-F238E27FC236}">
                <a16:creationId xmlns:a16="http://schemas.microsoft.com/office/drawing/2014/main" id="{927C6311-C2ED-3243-AFF7-085288C740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010140" y="6317063"/>
            <a:ext cx="1697691" cy="207521"/>
          </a:xfrm>
          <a:prstGeom prst="rect">
            <a:avLst/>
          </a:prstGeom>
        </p:spPr>
        <p:txBody>
          <a:bodyPr numCol="1"/>
          <a:lstStyle>
            <a:lvl1pPr marL="0" indent="0" algn="r">
              <a:lnSpc>
                <a:spcPct val="100000"/>
              </a:lnSpc>
              <a:buNone/>
              <a:defRPr sz="1000" b="0" i="0">
                <a:solidFill>
                  <a:srgbClr val="FF8400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00/00/00 -10pt</a:t>
            </a:r>
          </a:p>
        </p:txBody>
      </p:sp>
      <p:sp>
        <p:nvSpPr>
          <p:cNvPr id="871" name="내용 개체 틀 856">
            <a:extLst>
              <a:ext uri="{FF2B5EF4-FFF2-40B4-BE49-F238E27FC236}">
                <a16:creationId xmlns:a16="http://schemas.microsoft.com/office/drawing/2014/main" id="{CD15451B-1B45-684E-92A8-0995BF7AE0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10525" y="6467434"/>
            <a:ext cx="1697691" cy="215701"/>
          </a:xfrm>
          <a:prstGeom prst="rect">
            <a:avLst/>
          </a:prstGeom>
        </p:spPr>
        <p:txBody>
          <a:bodyPr numCol="1"/>
          <a:lstStyle>
            <a:lvl1pPr marL="0" indent="0" algn="r">
              <a:lnSpc>
                <a:spcPct val="100000"/>
              </a:lnSpc>
              <a:buNone/>
              <a:defRPr sz="1000" b="0" i="0">
                <a:solidFill>
                  <a:srgbClr val="FF8400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Ver.000000—10pt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95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b="615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202250-FB96-DF49-A850-2BAB80BC774A}"/>
              </a:ext>
            </a:extLst>
          </p:cNvPr>
          <p:cNvSpPr/>
          <p:nvPr userDrawn="1"/>
        </p:nvSpPr>
        <p:spPr>
          <a:xfrm>
            <a:off x="0" y="0"/>
            <a:ext cx="9906000" cy="3085190"/>
          </a:xfrm>
          <a:prstGeom prst="rect">
            <a:avLst/>
          </a:prstGeom>
          <a:solidFill>
            <a:srgbClr val="FF84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89" dirty="0">
              <a:solidFill>
                <a:srgbClr val="FF8846"/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EC4072-3182-344A-A001-C1365C801EB3}"/>
              </a:ext>
            </a:extLst>
          </p:cNvPr>
          <p:cNvSpPr/>
          <p:nvPr userDrawn="1"/>
        </p:nvSpPr>
        <p:spPr>
          <a:xfrm>
            <a:off x="0" y="3085188"/>
            <a:ext cx="9906000" cy="3772812"/>
          </a:xfrm>
          <a:prstGeom prst="rect">
            <a:avLst/>
          </a:prstGeom>
          <a:solidFill>
            <a:schemeClr val="bg2">
              <a:lumMod val="2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89" dirty="0">
              <a:solidFill>
                <a:srgbClr val="FF8846"/>
              </a:solidFill>
              <a:latin typeface="+mn-ea"/>
              <a:ea typeface="+mn-ea"/>
            </a:endParaRPr>
          </a:p>
        </p:txBody>
      </p:sp>
      <p:sp>
        <p:nvSpPr>
          <p:cNvPr id="13" name="내용 개체 틀 856">
            <a:extLst>
              <a:ext uri="{FF2B5EF4-FFF2-40B4-BE49-F238E27FC236}">
                <a16:creationId xmlns:a16="http://schemas.microsoft.com/office/drawing/2014/main" id="{9EB7F43E-D4D4-C445-9110-E7656506FB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0170" y="2337024"/>
            <a:ext cx="9499001" cy="9886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63" b="1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53" name="내용 개체 틀 856">
            <a:extLst>
              <a:ext uri="{FF2B5EF4-FFF2-40B4-BE49-F238E27FC236}">
                <a16:creationId xmlns:a16="http://schemas.microsoft.com/office/drawing/2014/main" id="{3FEDA586-7155-B045-B399-133E65928E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6121" y="3350301"/>
            <a:ext cx="9517623" cy="30267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38" b="0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Write your Text here!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8F0FF5E-F5D2-5240-89DE-02650053B4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090" y="6419154"/>
            <a:ext cx="499644" cy="2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6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B1CED-A942-914E-9196-B58BE1D666EB}"/>
              </a:ext>
            </a:extLst>
          </p:cNvPr>
          <p:cNvSpPr/>
          <p:nvPr userDrawn="1"/>
        </p:nvSpPr>
        <p:spPr>
          <a:xfrm>
            <a:off x="0" y="0"/>
            <a:ext cx="2399554" cy="6858000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solidFill>
                <a:srgbClr val="FF88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7AE135-D52B-5F4E-9472-DC893420F33F}"/>
              </a:ext>
            </a:extLst>
          </p:cNvPr>
          <p:cNvGrpSpPr/>
          <p:nvPr userDrawn="1"/>
        </p:nvGrpSpPr>
        <p:grpSpPr>
          <a:xfrm>
            <a:off x="284326" y="3010369"/>
            <a:ext cx="1813162" cy="3569508"/>
            <a:chOff x="284326" y="3010369"/>
            <a:chExt cx="1813162" cy="356950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8D2E564-F852-E746-BF31-821A34CEB241}"/>
                </a:ext>
              </a:extLst>
            </p:cNvPr>
            <p:cNvGrpSpPr/>
            <p:nvPr/>
          </p:nvGrpSpPr>
          <p:grpSpPr>
            <a:xfrm>
              <a:off x="284326" y="3010369"/>
              <a:ext cx="1809832" cy="3569508"/>
              <a:chOff x="189845" y="2811628"/>
              <a:chExt cx="1931072" cy="3808628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22F751F8-0D68-3F41-ADBB-683AD9B1C78A}"/>
                  </a:ext>
                </a:extLst>
              </p:cNvPr>
              <p:cNvGrpSpPr/>
              <p:nvPr/>
            </p:nvGrpSpPr>
            <p:grpSpPr>
              <a:xfrm>
                <a:off x="189845" y="4844240"/>
                <a:ext cx="1931072" cy="1776016"/>
                <a:chOff x="177608" y="4529721"/>
                <a:chExt cx="2104066" cy="1935119"/>
              </a:xfrm>
            </p:grpSpPr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1D98AAC3-57D5-074E-8393-F5663BC49E2A}"/>
                    </a:ext>
                  </a:extLst>
                </p:cNvPr>
                <p:cNvGrpSpPr/>
                <p:nvPr/>
              </p:nvGrpSpPr>
              <p:grpSpPr>
                <a:xfrm>
                  <a:off x="182840" y="4529721"/>
                  <a:ext cx="2098834" cy="1933951"/>
                  <a:chOff x="7776671" y="686712"/>
                  <a:chExt cx="3263414" cy="3007042"/>
                </a:xfrm>
              </p:grpSpPr>
              <p:pic>
                <p:nvPicPr>
                  <p:cNvPr id="138" name="그림 137">
                    <a:extLst>
                      <a:ext uri="{FF2B5EF4-FFF2-40B4-BE49-F238E27FC236}">
                        <a16:creationId xmlns:a16="http://schemas.microsoft.com/office/drawing/2014/main" id="{73464D45-B643-CF46-8AEE-697A86C02B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9" name="그림 138">
                    <a:extLst>
                      <a:ext uri="{FF2B5EF4-FFF2-40B4-BE49-F238E27FC236}">
                        <a16:creationId xmlns:a16="http://schemas.microsoft.com/office/drawing/2014/main" id="{A9E3BB90-2867-EC44-8948-EDD493FC5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0" name="그림 139">
                    <a:extLst>
                      <a:ext uri="{FF2B5EF4-FFF2-40B4-BE49-F238E27FC236}">
                        <a16:creationId xmlns:a16="http://schemas.microsoft.com/office/drawing/2014/main" id="{95074118-25B4-9E40-BCC5-095E8BD67E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1" name="그림 140">
                    <a:extLst>
                      <a:ext uri="{FF2B5EF4-FFF2-40B4-BE49-F238E27FC236}">
                        <a16:creationId xmlns:a16="http://schemas.microsoft.com/office/drawing/2014/main" id="{152A9F30-4AD5-E346-99AE-5192A76EC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2" name="그림 141">
                    <a:extLst>
                      <a:ext uri="{FF2B5EF4-FFF2-40B4-BE49-F238E27FC236}">
                        <a16:creationId xmlns:a16="http://schemas.microsoft.com/office/drawing/2014/main" id="{D1FD1716-A016-2844-9A48-B76E5425FD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3" name="그림 142">
                    <a:extLst>
                      <a:ext uri="{FF2B5EF4-FFF2-40B4-BE49-F238E27FC236}">
                        <a16:creationId xmlns:a16="http://schemas.microsoft.com/office/drawing/2014/main" id="{8FD2C91A-12A1-9341-B124-1390F69F56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4" name="그림 143">
                    <a:extLst>
                      <a:ext uri="{FF2B5EF4-FFF2-40B4-BE49-F238E27FC236}">
                        <a16:creationId xmlns:a16="http://schemas.microsoft.com/office/drawing/2014/main" id="{DD8E7F2B-FEFD-A54F-919C-206C6ABAC1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82FBBC7B-883A-C24A-9C8D-BC2CCD3CEF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1181600E-BD8B-AB47-BA77-FA296AC480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8144ECE4-46EB-824C-A680-C2D34E2451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25634F8-D71D-EC42-9352-43239FEE9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B493F892-EB2D-2946-9752-30FFA0A3D8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50" name="그림 149">
                    <a:extLst>
                      <a:ext uri="{FF2B5EF4-FFF2-40B4-BE49-F238E27FC236}">
                        <a16:creationId xmlns:a16="http://schemas.microsoft.com/office/drawing/2014/main" id="{AB614B31-2F93-0F4C-9857-C3A09DD9AD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51" name="그림 150">
                    <a:extLst>
                      <a:ext uri="{FF2B5EF4-FFF2-40B4-BE49-F238E27FC236}">
                        <a16:creationId xmlns:a16="http://schemas.microsoft.com/office/drawing/2014/main" id="{63553627-9FB1-1B49-8B81-1B5A56B373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52" name="그림 151">
                    <a:extLst>
                      <a:ext uri="{FF2B5EF4-FFF2-40B4-BE49-F238E27FC236}">
                        <a16:creationId xmlns:a16="http://schemas.microsoft.com/office/drawing/2014/main" id="{D6EDEC97-7AD4-2D44-B162-22122F62D7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53" name="그림 152">
                    <a:extLst>
                      <a:ext uri="{FF2B5EF4-FFF2-40B4-BE49-F238E27FC236}">
                        <a16:creationId xmlns:a16="http://schemas.microsoft.com/office/drawing/2014/main" id="{759F3B05-D5F6-AE49-B1BE-61143B8C2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520CCFEA-BD4F-AC4B-B87F-61033A3E7E31}"/>
                    </a:ext>
                  </a:extLst>
                </p:cNvPr>
                <p:cNvGrpSpPr/>
                <p:nvPr/>
              </p:nvGrpSpPr>
              <p:grpSpPr>
                <a:xfrm>
                  <a:off x="177608" y="4530889"/>
                  <a:ext cx="2098834" cy="1933951"/>
                  <a:chOff x="7776671" y="686712"/>
                  <a:chExt cx="3263414" cy="3007042"/>
                </a:xfrm>
              </p:grpSpPr>
              <p:pic>
                <p:nvPicPr>
                  <p:cNvPr id="122" name="그림 121">
                    <a:extLst>
                      <a:ext uri="{FF2B5EF4-FFF2-40B4-BE49-F238E27FC236}">
                        <a16:creationId xmlns:a16="http://schemas.microsoft.com/office/drawing/2014/main" id="{BF2C792F-E0CB-AB45-99F8-D0355B6FCA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3" name="그림 122">
                    <a:extLst>
                      <a:ext uri="{FF2B5EF4-FFF2-40B4-BE49-F238E27FC236}">
                        <a16:creationId xmlns:a16="http://schemas.microsoft.com/office/drawing/2014/main" id="{CAB0D95E-3436-E340-BC0C-ECC572591C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4" name="그림 123">
                    <a:extLst>
                      <a:ext uri="{FF2B5EF4-FFF2-40B4-BE49-F238E27FC236}">
                        <a16:creationId xmlns:a16="http://schemas.microsoft.com/office/drawing/2014/main" id="{C6D074E2-B761-5940-B983-711AED921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5" name="그림 124">
                    <a:extLst>
                      <a:ext uri="{FF2B5EF4-FFF2-40B4-BE49-F238E27FC236}">
                        <a16:creationId xmlns:a16="http://schemas.microsoft.com/office/drawing/2014/main" id="{4C282EF2-18CE-B34C-88D3-75DEFCE623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6" name="그림 125">
                    <a:extLst>
                      <a:ext uri="{FF2B5EF4-FFF2-40B4-BE49-F238E27FC236}">
                        <a16:creationId xmlns:a16="http://schemas.microsoft.com/office/drawing/2014/main" id="{AF52ED35-6315-884B-AA70-5887F6360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7" name="그림 126">
                    <a:extLst>
                      <a:ext uri="{FF2B5EF4-FFF2-40B4-BE49-F238E27FC236}">
                        <a16:creationId xmlns:a16="http://schemas.microsoft.com/office/drawing/2014/main" id="{5FFBFCDC-2116-1E42-AEA0-944AEDD8CF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8" name="그림 127">
                    <a:extLst>
                      <a:ext uri="{FF2B5EF4-FFF2-40B4-BE49-F238E27FC236}">
                        <a16:creationId xmlns:a16="http://schemas.microsoft.com/office/drawing/2014/main" id="{58446C4D-C311-484E-986A-9624CE70AC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9" name="그림 128">
                    <a:extLst>
                      <a:ext uri="{FF2B5EF4-FFF2-40B4-BE49-F238E27FC236}">
                        <a16:creationId xmlns:a16="http://schemas.microsoft.com/office/drawing/2014/main" id="{1BB3A5FE-8CFA-BB4E-BA24-C351B8C244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0" name="그림 129">
                    <a:extLst>
                      <a:ext uri="{FF2B5EF4-FFF2-40B4-BE49-F238E27FC236}">
                        <a16:creationId xmlns:a16="http://schemas.microsoft.com/office/drawing/2014/main" id="{F2026091-454C-0741-9967-3E1FA55537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1" name="그림 130">
                    <a:extLst>
                      <a:ext uri="{FF2B5EF4-FFF2-40B4-BE49-F238E27FC236}">
                        <a16:creationId xmlns:a16="http://schemas.microsoft.com/office/drawing/2014/main" id="{62CB2C22-1A68-E245-80A4-A9D8EE2941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2" name="그림 131">
                    <a:extLst>
                      <a:ext uri="{FF2B5EF4-FFF2-40B4-BE49-F238E27FC236}">
                        <a16:creationId xmlns:a16="http://schemas.microsoft.com/office/drawing/2014/main" id="{07A3F49F-6E4F-D143-9DD9-4E9675AC1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3" name="그림 132">
                    <a:extLst>
                      <a:ext uri="{FF2B5EF4-FFF2-40B4-BE49-F238E27FC236}">
                        <a16:creationId xmlns:a16="http://schemas.microsoft.com/office/drawing/2014/main" id="{ACAA2B0B-F08E-144C-9ECD-319E9731D0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4" name="그림 133">
                    <a:extLst>
                      <a:ext uri="{FF2B5EF4-FFF2-40B4-BE49-F238E27FC236}">
                        <a16:creationId xmlns:a16="http://schemas.microsoft.com/office/drawing/2014/main" id="{2A56CB1E-6B6C-5E4A-8DBB-DB7B5F9212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그림 134">
                    <a:extLst>
                      <a:ext uri="{FF2B5EF4-FFF2-40B4-BE49-F238E27FC236}">
                        <a16:creationId xmlns:a16="http://schemas.microsoft.com/office/drawing/2014/main" id="{04C0ADFD-8E1F-D243-AA05-9B35590E4F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그림 135">
                    <a:extLst>
                      <a:ext uri="{FF2B5EF4-FFF2-40B4-BE49-F238E27FC236}">
                        <a16:creationId xmlns:a16="http://schemas.microsoft.com/office/drawing/2014/main" id="{55551275-EBE9-C74E-BE0C-40D72F7753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7" name="그림 136">
                    <a:extLst>
                      <a:ext uri="{FF2B5EF4-FFF2-40B4-BE49-F238E27FC236}">
                        <a16:creationId xmlns:a16="http://schemas.microsoft.com/office/drawing/2014/main" id="{68290513-7B44-8742-86CB-EC67D92359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A7B6656B-3FFB-6B42-9A9D-81B698D5239F}"/>
                  </a:ext>
                </a:extLst>
              </p:cNvPr>
              <p:cNvGrpSpPr/>
              <p:nvPr/>
            </p:nvGrpSpPr>
            <p:grpSpPr>
              <a:xfrm>
                <a:off x="189845" y="2811628"/>
                <a:ext cx="1931072" cy="1776016"/>
                <a:chOff x="177608" y="4529721"/>
                <a:chExt cx="2104066" cy="1935119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AEE49F7C-E5C5-3A4B-8917-B119BEB556D5}"/>
                    </a:ext>
                  </a:extLst>
                </p:cNvPr>
                <p:cNvGrpSpPr/>
                <p:nvPr/>
              </p:nvGrpSpPr>
              <p:grpSpPr>
                <a:xfrm>
                  <a:off x="182840" y="4529721"/>
                  <a:ext cx="2098834" cy="1933951"/>
                  <a:chOff x="7776671" y="686712"/>
                  <a:chExt cx="3263414" cy="3007042"/>
                </a:xfrm>
              </p:grpSpPr>
              <p:pic>
                <p:nvPicPr>
                  <p:cNvPr id="104" name="그림 103">
                    <a:extLst>
                      <a:ext uri="{FF2B5EF4-FFF2-40B4-BE49-F238E27FC236}">
                        <a16:creationId xmlns:a16="http://schemas.microsoft.com/office/drawing/2014/main" id="{803EFDD5-1481-C344-8394-98434E6687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5" name="그림 104">
                    <a:extLst>
                      <a:ext uri="{FF2B5EF4-FFF2-40B4-BE49-F238E27FC236}">
                        <a16:creationId xmlns:a16="http://schemas.microsoft.com/office/drawing/2014/main" id="{5AD5019C-EC38-BC49-B07F-48F01AD44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6" name="그림 105">
                    <a:extLst>
                      <a:ext uri="{FF2B5EF4-FFF2-40B4-BE49-F238E27FC236}">
                        <a16:creationId xmlns:a16="http://schemas.microsoft.com/office/drawing/2014/main" id="{0A222134-8987-7D40-9C81-BEB1B9B1E0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7" name="그림 106">
                    <a:extLst>
                      <a:ext uri="{FF2B5EF4-FFF2-40B4-BE49-F238E27FC236}">
                        <a16:creationId xmlns:a16="http://schemas.microsoft.com/office/drawing/2014/main" id="{4C2F329F-B700-EA4C-806D-9D4C966D0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8" name="그림 107">
                    <a:extLst>
                      <a:ext uri="{FF2B5EF4-FFF2-40B4-BE49-F238E27FC236}">
                        <a16:creationId xmlns:a16="http://schemas.microsoft.com/office/drawing/2014/main" id="{CAC5F735-E1CF-EC48-B611-1124B3F917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>
                    <a:extLst>
                      <a:ext uri="{FF2B5EF4-FFF2-40B4-BE49-F238E27FC236}">
                        <a16:creationId xmlns:a16="http://schemas.microsoft.com/office/drawing/2014/main" id="{4034D90D-9FBD-814E-AE3E-CBAB7022E3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0" name="그림 109">
                    <a:extLst>
                      <a:ext uri="{FF2B5EF4-FFF2-40B4-BE49-F238E27FC236}">
                        <a16:creationId xmlns:a16="http://schemas.microsoft.com/office/drawing/2014/main" id="{26F6B712-8519-0043-AEA7-C6F9B95F2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1" name="그림 110">
                    <a:extLst>
                      <a:ext uri="{FF2B5EF4-FFF2-40B4-BE49-F238E27FC236}">
                        <a16:creationId xmlns:a16="http://schemas.microsoft.com/office/drawing/2014/main" id="{6597FF2A-5765-9E47-9F47-0F830EA54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2" name="그림 111">
                    <a:extLst>
                      <a:ext uri="{FF2B5EF4-FFF2-40B4-BE49-F238E27FC236}">
                        <a16:creationId xmlns:a16="http://schemas.microsoft.com/office/drawing/2014/main" id="{C6A07385-B398-184F-9EBC-A7DB5DE2D0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>
                    <a:extLst>
                      <a:ext uri="{FF2B5EF4-FFF2-40B4-BE49-F238E27FC236}">
                        <a16:creationId xmlns:a16="http://schemas.microsoft.com/office/drawing/2014/main" id="{6C047BC2-3CD0-D043-B6ED-FD46979A14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4" name="그림 113">
                    <a:extLst>
                      <a:ext uri="{FF2B5EF4-FFF2-40B4-BE49-F238E27FC236}">
                        <a16:creationId xmlns:a16="http://schemas.microsoft.com/office/drawing/2014/main" id="{08B3E27E-64B4-984A-898A-5BF8EE896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5" name="그림 114">
                    <a:extLst>
                      <a:ext uri="{FF2B5EF4-FFF2-40B4-BE49-F238E27FC236}">
                        <a16:creationId xmlns:a16="http://schemas.microsoft.com/office/drawing/2014/main" id="{612EB3CA-F583-3E49-97DA-0B3B678619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6" name="그림 115">
                    <a:extLst>
                      <a:ext uri="{FF2B5EF4-FFF2-40B4-BE49-F238E27FC236}">
                        <a16:creationId xmlns:a16="http://schemas.microsoft.com/office/drawing/2014/main" id="{50A98138-7236-6C45-BFDA-20A8EE620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58EDF847-9A0D-A743-9A38-78D4343843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8" name="그림 117">
                    <a:extLst>
                      <a:ext uri="{FF2B5EF4-FFF2-40B4-BE49-F238E27FC236}">
                        <a16:creationId xmlns:a16="http://schemas.microsoft.com/office/drawing/2014/main" id="{93019649-8F39-3F4B-AF16-C79A91219E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9" name="그림 118">
                    <a:extLst>
                      <a:ext uri="{FF2B5EF4-FFF2-40B4-BE49-F238E27FC236}">
                        <a16:creationId xmlns:a16="http://schemas.microsoft.com/office/drawing/2014/main" id="{4AEAEEC7-66AF-7F42-A7BB-2C786AB134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DB3D1E92-36A2-4E4B-A9E3-F3385F21BFE2}"/>
                    </a:ext>
                  </a:extLst>
                </p:cNvPr>
                <p:cNvGrpSpPr/>
                <p:nvPr/>
              </p:nvGrpSpPr>
              <p:grpSpPr>
                <a:xfrm>
                  <a:off x="177608" y="4530889"/>
                  <a:ext cx="2098834" cy="1933951"/>
                  <a:chOff x="7776671" y="686712"/>
                  <a:chExt cx="3263414" cy="3007042"/>
                </a:xfrm>
              </p:grpSpPr>
              <p:pic>
                <p:nvPicPr>
                  <p:cNvPr id="88" name="그림 87">
                    <a:extLst>
                      <a:ext uri="{FF2B5EF4-FFF2-40B4-BE49-F238E27FC236}">
                        <a16:creationId xmlns:a16="http://schemas.microsoft.com/office/drawing/2014/main" id="{310A1607-2E5D-7949-81C0-D400971989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AE2CF56A-0624-7D4B-AA9F-F608E8401A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DF6C75F-3259-964E-B804-6766C37FE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1" name="그림 90">
                    <a:extLst>
                      <a:ext uri="{FF2B5EF4-FFF2-40B4-BE49-F238E27FC236}">
                        <a16:creationId xmlns:a16="http://schemas.microsoft.com/office/drawing/2014/main" id="{28BE5950-2648-0E45-B53E-0D732C7BE3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2" name="그림 91">
                    <a:extLst>
                      <a:ext uri="{FF2B5EF4-FFF2-40B4-BE49-F238E27FC236}">
                        <a16:creationId xmlns:a16="http://schemas.microsoft.com/office/drawing/2014/main" id="{0193EAC1-4378-AF4C-B02D-AE9EE0A0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3" name="그림 92">
                    <a:extLst>
                      <a:ext uri="{FF2B5EF4-FFF2-40B4-BE49-F238E27FC236}">
                        <a16:creationId xmlns:a16="http://schemas.microsoft.com/office/drawing/2014/main" id="{4ABE6497-DD6F-1C4C-A6B8-D94D56C781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65BAE3D4-8B66-4B42-8FDB-BEAE9BE6DD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10B20DCE-FA7C-0B41-9D52-66CA8AA73C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>
                    <a:extLst>
                      <a:ext uri="{FF2B5EF4-FFF2-40B4-BE49-F238E27FC236}">
                        <a16:creationId xmlns:a16="http://schemas.microsoft.com/office/drawing/2014/main" id="{CB662DD4-5D1A-5440-9BC8-3291A6021A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CDBEB3A2-0D79-BF49-A6FA-DF455AAE2C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>
                    <a:extLst>
                      <a:ext uri="{FF2B5EF4-FFF2-40B4-BE49-F238E27FC236}">
                        <a16:creationId xmlns:a16="http://schemas.microsoft.com/office/drawing/2014/main" id="{CACFF09B-3CC0-FB42-826C-CD037B6747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9E9BEC52-6E68-8E49-BACB-45DA3D7B41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65E9630-9871-4A48-8F25-D7ED872EBC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1" name="그림 100">
                    <a:extLst>
                      <a:ext uri="{FF2B5EF4-FFF2-40B4-BE49-F238E27FC236}">
                        <a16:creationId xmlns:a16="http://schemas.microsoft.com/office/drawing/2014/main" id="{F0C2382E-1366-844C-A0DD-39FD5D13D7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>
                    <a:extLst>
                      <a:ext uri="{FF2B5EF4-FFF2-40B4-BE49-F238E27FC236}">
                        <a16:creationId xmlns:a16="http://schemas.microsoft.com/office/drawing/2014/main" id="{33E05667-D39A-574F-9455-BA1CCCD3B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3" name="그림 102">
                    <a:extLst>
                      <a:ext uri="{FF2B5EF4-FFF2-40B4-BE49-F238E27FC236}">
                        <a16:creationId xmlns:a16="http://schemas.microsoft.com/office/drawing/2014/main" id="{B8959F40-A4A0-5547-AB4C-A64F07C461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784A8E2-92E7-8541-8438-22D14D4A855D}"/>
                </a:ext>
              </a:extLst>
            </p:cNvPr>
            <p:cNvGrpSpPr/>
            <p:nvPr/>
          </p:nvGrpSpPr>
          <p:grpSpPr>
            <a:xfrm>
              <a:off x="287656" y="3010369"/>
              <a:ext cx="1809832" cy="3569508"/>
              <a:chOff x="189845" y="2811628"/>
              <a:chExt cx="1931072" cy="380862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85D194D-2A22-C84E-A355-0208479EC4C6}"/>
                  </a:ext>
                </a:extLst>
              </p:cNvPr>
              <p:cNvGrpSpPr/>
              <p:nvPr/>
            </p:nvGrpSpPr>
            <p:grpSpPr>
              <a:xfrm>
                <a:off x="189845" y="4844240"/>
                <a:ext cx="1931072" cy="1776016"/>
                <a:chOff x="177608" y="4529721"/>
                <a:chExt cx="2104066" cy="193511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7EBBB7D7-A289-104B-BD6E-A01EA40253FC}"/>
                    </a:ext>
                  </a:extLst>
                </p:cNvPr>
                <p:cNvGrpSpPr/>
                <p:nvPr/>
              </p:nvGrpSpPr>
              <p:grpSpPr>
                <a:xfrm>
                  <a:off x="182840" y="4529721"/>
                  <a:ext cx="2098834" cy="1933951"/>
                  <a:chOff x="7776671" y="686712"/>
                  <a:chExt cx="3263414" cy="3007042"/>
                </a:xfrm>
              </p:grpSpPr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1F09C813-4EF5-2244-B5CE-81F83E3B7B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" name="그림 68">
                    <a:extLst>
                      <a:ext uri="{FF2B5EF4-FFF2-40B4-BE49-F238E27FC236}">
                        <a16:creationId xmlns:a16="http://schemas.microsoft.com/office/drawing/2014/main" id="{E364506B-4351-B744-AB76-00B513E3F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0" name="그림 69">
                    <a:extLst>
                      <a:ext uri="{FF2B5EF4-FFF2-40B4-BE49-F238E27FC236}">
                        <a16:creationId xmlns:a16="http://schemas.microsoft.com/office/drawing/2014/main" id="{F1D0C4F5-076C-1D4B-9668-BA796645C1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1" name="그림 70">
                    <a:extLst>
                      <a:ext uri="{FF2B5EF4-FFF2-40B4-BE49-F238E27FC236}">
                        <a16:creationId xmlns:a16="http://schemas.microsoft.com/office/drawing/2014/main" id="{CCE4864A-110E-FE4E-86FA-CB123D6070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" name="그림 71">
                    <a:extLst>
                      <a:ext uri="{FF2B5EF4-FFF2-40B4-BE49-F238E27FC236}">
                        <a16:creationId xmlns:a16="http://schemas.microsoft.com/office/drawing/2014/main" id="{0361AFBB-48CC-EA48-88E3-FF2A505335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" name="그림 72">
                    <a:extLst>
                      <a:ext uri="{FF2B5EF4-FFF2-40B4-BE49-F238E27FC236}">
                        <a16:creationId xmlns:a16="http://schemas.microsoft.com/office/drawing/2014/main" id="{8490C4FE-3A97-FA48-A01B-8C28682AB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40C0B904-0CFE-E94E-9F22-1BD5F0775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>
                    <a:extLst>
                      <a:ext uri="{FF2B5EF4-FFF2-40B4-BE49-F238E27FC236}">
                        <a16:creationId xmlns:a16="http://schemas.microsoft.com/office/drawing/2014/main" id="{057BE812-51AB-764F-9C6D-70DE500BB9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7DAE9E0D-688E-5E4D-A8BF-C8EE216BF7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:a16="http://schemas.microsoft.com/office/drawing/2014/main" id="{D3A0221D-7DB7-4545-BA8A-EFD9C20D4A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" name="그림 77">
                    <a:extLst>
                      <a:ext uri="{FF2B5EF4-FFF2-40B4-BE49-F238E27FC236}">
                        <a16:creationId xmlns:a16="http://schemas.microsoft.com/office/drawing/2014/main" id="{068E7B06-2029-A344-BDAC-FDF2FB4280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9164D60F-0911-9041-B545-6E4FC5E69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" name="그림 79">
                    <a:extLst>
                      <a:ext uri="{FF2B5EF4-FFF2-40B4-BE49-F238E27FC236}">
                        <a16:creationId xmlns:a16="http://schemas.microsoft.com/office/drawing/2014/main" id="{339AB236-5EEF-A444-8613-3B482A9408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90F6D9F8-99F0-5B40-B4F1-04EE43D62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" name="그림 81">
                    <a:extLst>
                      <a:ext uri="{FF2B5EF4-FFF2-40B4-BE49-F238E27FC236}">
                        <a16:creationId xmlns:a16="http://schemas.microsoft.com/office/drawing/2014/main" id="{AF0B9399-0951-F64B-A394-B3D962ABF4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>
                    <a:extLst>
                      <a:ext uri="{FF2B5EF4-FFF2-40B4-BE49-F238E27FC236}">
                        <a16:creationId xmlns:a16="http://schemas.microsoft.com/office/drawing/2014/main" id="{CC3C39EF-1643-994C-98AE-B1AB5DE61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42948CD0-0022-2141-9D33-95FBC473339F}"/>
                    </a:ext>
                  </a:extLst>
                </p:cNvPr>
                <p:cNvGrpSpPr/>
                <p:nvPr/>
              </p:nvGrpSpPr>
              <p:grpSpPr>
                <a:xfrm>
                  <a:off x="177608" y="4530889"/>
                  <a:ext cx="2098834" cy="1933951"/>
                  <a:chOff x="7776671" y="686712"/>
                  <a:chExt cx="3263414" cy="3007042"/>
                </a:xfrm>
              </p:grpSpPr>
              <p:pic>
                <p:nvPicPr>
                  <p:cNvPr id="52" name="그림 51">
                    <a:extLst>
                      <a:ext uri="{FF2B5EF4-FFF2-40B4-BE49-F238E27FC236}">
                        <a16:creationId xmlns:a16="http://schemas.microsoft.com/office/drawing/2014/main" id="{977E62E0-D8AF-D54B-BEC9-0BD89476CD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1FE2DE83-8C0E-3546-8072-B762244A9B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4" name="그림 53">
                    <a:extLst>
                      <a:ext uri="{FF2B5EF4-FFF2-40B4-BE49-F238E27FC236}">
                        <a16:creationId xmlns:a16="http://schemas.microsoft.com/office/drawing/2014/main" id="{AA0FD140-92FD-2844-81CD-CBE1CFDDC4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5" name="그림 54">
                    <a:extLst>
                      <a:ext uri="{FF2B5EF4-FFF2-40B4-BE49-F238E27FC236}">
                        <a16:creationId xmlns:a16="http://schemas.microsoft.com/office/drawing/2014/main" id="{8BB661D2-5734-144D-B8C8-DBCFBD906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AB8A9ACA-179D-814E-835B-813BB4754C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7" name="그림 56">
                    <a:extLst>
                      <a:ext uri="{FF2B5EF4-FFF2-40B4-BE49-F238E27FC236}">
                        <a16:creationId xmlns:a16="http://schemas.microsoft.com/office/drawing/2014/main" id="{8AC65860-B958-C048-8A5E-52A74EDAD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512660FE-7F8A-D84D-AC92-4D1284A390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" name="그림 58">
                    <a:extLst>
                      <a:ext uri="{FF2B5EF4-FFF2-40B4-BE49-F238E27FC236}">
                        <a16:creationId xmlns:a16="http://schemas.microsoft.com/office/drawing/2014/main" id="{4C1B06A5-643C-2F46-BEE5-0FD62B22FD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>
                    <a:extLst>
                      <a:ext uri="{FF2B5EF4-FFF2-40B4-BE49-F238E27FC236}">
                        <a16:creationId xmlns:a16="http://schemas.microsoft.com/office/drawing/2014/main" id="{5160EF8D-46CF-9B45-B3DE-B02DD7471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" name="그림 60">
                    <a:extLst>
                      <a:ext uri="{FF2B5EF4-FFF2-40B4-BE49-F238E27FC236}">
                        <a16:creationId xmlns:a16="http://schemas.microsoft.com/office/drawing/2014/main" id="{0199AF2B-E723-A44E-8724-92E9D326AA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" name="그림 61">
                    <a:extLst>
                      <a:ext uri="{FF2B5EF4-FFF2-40B4-BE49-F238E27FC236}">
                        <a16:creationId xmlns:a16="http://schemas.microsoft.com/office/drawing/2014/main" id="{0083A6F9-2B4E-5140-999E-BD18F0265F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" name="그림 62">
                    <a:extLst>
                      <a:ext uri="{FF2B5EF4-FFF2-40B4-BE49-F238E27FC236}">
                        <a16:creationId xmlns:a16="http://schemas.microsoft.com/office/drawing/2014/main" id="{40AA0739-9064-CB48-B8D0-AAD660710C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000FF244-D91D-2F43-ACAE-17E187E55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" name="그림 64">
                    <a:extLst>
                      <a:ext uri="{FF2B5EF4-FFF2-40B4-BE49-F238E27FC236}">
                        <a16:creationId xmlns:a16="http://schemas.microsoft.com/office/drawing/2014/main" id="{9FC5B4BA-E451-9248-A34B-BFC177393D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B16A8DAF-CF10-3B45-95FD-D37DCBBE7B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" name="그림 66">
                    <a:extLst>
                      <a:ext uri="{FF2B5EF4-FFF2-40B4-BE49-F238E27FC236}">
                        <a16:creationId xmlns:a16="http://schemas.microsoft.com/office/drawing/2014/main" id="{315DEC79-C87D-2642-9885-0857EF08A3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EA86149-B8D0-D949-BA5F-2F2C051E3031}"/>
                  </a:ext>
                </a:extLst>
              </p:cNvPr>
              <p:cNvGrpSpPr/>
              <p:nvPr/>
            </p:nvGrpSpPr>
            <p:grpSpPr>
              <a:xfrm>
                <a:off x="189845" y="2811628"/>
                <a:ext cx="1931072" cy="1776016"/>
                <a:chOff x="177608" y="4529721"/>
                <a:chExt cx="2104066" cy="1935119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A76C85A-7BA3-8046-BDFA-C71439F55932}"/>
                    </a:ext>
                  </a:extLst>
                </p:cNvPr>
                <p:cNvGrpSpPr/>
                <p:nvPr/>
              </p:nvGrpSpPr>
              <p:grpSpPr>
                <a:xfrm>
                  <a:off x="182840" y="4529721"/>
                  <a:ext cx="2098834" cy="1933951"/>
                  <a:chOff x="7776671" y="686712"/>
                  <a:chExt cx="3263414" cy="3007042"/>
                </a:xfrm>
              </p:grpSpPr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E5A45ED1-AC5F-CE40-BAAC-EB871D7A25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BB4645C1-1558-9946-941B-758AD75BA1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E623E790-14F2-4341-A77F-0035415AA0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7" name="그림 36">
                    <a:extLst>
                      <a:ext uri="{FF2B5EF4-FFF2-40B4-BE49-F238E27FC236}">
                        <a16:creationId xmlns:a16="http://schemas.microsoft.com/office/drawing/2014/main" id="{B8B2696B-D70E-FC47-A2BB-1AD28FEAC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86B28C4E-AD16-5040-80F6-E7844528D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2E9BE54F-A10C-B349-90CD-6052066E8F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BA7C0BF3-D05F-2749-BC4D-3D22794392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94BBD5E3-822B-C543-AF07-705A41A67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29166E9F-481B-D94E-AAD9-B326762D2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3" name="그림 42">
                    <a:extLst>
                      <a:ext uri="{FF2B5EF4-FFF2-40B4-BE49-F238E27FC236}">
                        <a16:creationId xmlns:a16="http://schemas.microsoft.com/office/drawing/2014/main" id="{BA0BF74B-5B5F-9E44-93AF-303133ACB5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960B2395-1B17-314D-8ADD-C87BD0442A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5" name="그림 44">
                    <a:extLst>
                      <a:ext uri="{FF2B5EF4-FFF2-40B4-BE49-F238E27FC236}">
                        <a16:creationId xmlns:a16="http://schemas.microsoft.com/office/drawing/2014/main" id="{F1244052-B3CC-754F-B9A1-E79563F0F9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68D4395F-AD8C-4149-BFAB-2E1BBD4AE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7" name="그림 46">
                    <a:extLst>
                      <a:ext uri="{FF2B5EF4-FFF2-40B4-BE49-F238E27FC236}">
                        <a16:creationId xmlns:a16="http://schemas.microsoft.com/office/drawing/2014/main" id="{3BF46B26-2B04-0342-9490-6AE2E29C0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8" name="그림 47">
                    <a:extLst>
                      <a:ext uri="{FF2B5EF4-FFF2-40B4-BE49-F238E27FC236}">
                        <a16:creationId xmlns:a16="http://schemas.microsoft.com/office/drawing/2014/main" id="{04D98F8A-DFA6-494A-92A1-44111B0A1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9" name="그림 48">
                    <a:extLst>
                      <a:ext uri="{FF2B5EF4-FFF2-40B4-BE49-F238E27FC236}">
                        <a16:creationId xmlns:a16="http://schemas.microsoft.com/office/drawing/2014/main" id="{C6529E9E-75DC-224B-80FE-FB1AABBE17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17C9A32-0251-6F4C-B169-85D0E1B55C7C}"/>
                    </a:ext>
                  </a:extLst>
                </p:cNvPr>
                <p:cNvGrpSpPr/>
                <p:nvPr/>
              </p:nvGrpSpPr>
              <p:grpSpPr>
                <a:xfrm>
                  <a:off x="177608" y="4530889"/>
                  <a:ext cx="2098834" cy="1933951"/>
                  <a:chOff x="7776671" y="686712"/>
                  <a:chExt cx="3263414" cy="3007042"/>
                </a:xfrm>
              </p:grpSpPr>
              <p:pic>
                <p:nvPicPr>
                  <p:cNvPr id="18" name="그림 17">
                    <a:extLst>
                      <a:ext uri="{FF2B5EF4-FFF2-40B4-BE49-F238E27FC236}">
                        <a16:creationId xmlns:a16="http://schemas.microsoft.com/office/drawing/2014/main" id="{E59BA2AF-A678-E049-B3CE-81DB735267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" name="그림 18">
                    <a:extLst>
                      <a:ext uri="{FF2B5EF4-FFF2-40B4-BE49-F238E27FC236}">
                        <a16:creationId xmlns:a16="http://schemas.microsoft.com/office/drawing/2014/main" id="{4FF8CEE9-28F3-9E44-BC53-CB0A43515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A936DC7E-4C9A-4F43-9A73-C7ED0CEA4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67411465-9197-4148-8B24-9DBA274E2F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AAF127BC-A92E-ED47-86DD-129FFE4084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" name="그림 22">
                    <a:extLst>
                      <a:ext uri="{FF2B5EF4-FFF2-40B4-BE49-F238E27FC236}">
                        <a16:creationId xmlns:a16="http://schemas.microsoft.com/office/drawing/2014/main" id="{DA8B550D-3780-E247-AF99-DF9FC7308B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40FE24FC-42B8-5848-972B-6ED867008B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D398BA06-8D51-9148-B09C-3E3D706A5F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F4FFDD88-C2C2-394A-A81E-721E7B427F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B7831F7E-4625-294C-AF4B-30C0208F97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0C0DC488-B6F4-BC47-ADFE-678E726F9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BD0E78E7-CD5C-0C43-8D75-83461064AE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0" name="그림 29">
                    <a:extLst>
                      <a:ext uri="{FF2B5EF4-FFF2-40B4-BE49-F238E27FC236}">
                        <a16:creationId xmlns:a16="http://schemas.microsoft.com/office/drawing/2014/main" id="{88B1F386-B72E-2740-8FB3-01ADF4BDC3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FF029715-3EA4-7B47-8660-A690FE6D4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23EDE342-6935-FD4D-BCE7-8887F041FC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>
                    <a:extLst>
                      <a:ext uri="{FF2B5EF4-FFF2-40B4-BE49-F238E27FC236}">
                        <a16:creationId xmlns:a16="http://schemas.microsoft.com/office/drawing/2014/main" id="{788F7B63-E470-2043-BE37-896BC4C550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2FE0CF5F-9CCD-E149-AEEC-84F4D9499A4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253" y="6345302"/>
            <a:ext cx="715491" cy="356315"/>
          </a:xfrm>
          <a:prstGeom prst="rect">
            <a:avLst/>
          </a:prstGeom>
        </p:spPr>
      </p:pic>
      <p:sp>
        <p:nvSpPr>
          <p:cNvPr id="158" name="내용 개체 틀 856">
            <a:extLst>
              <a:ext uri="{FF2B5EF4-FFF2-40B4-BE49-F238E27FC236}">
                <a16:creationId xmlns:a16="http://schemas.microsoft.com/office/drawing/2014/main" id="{2D11D028-4EA3-6D41-AC19-798C605DC84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4263" y="1033527"/>
            <a:ext cx="1753162" cy="320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INDEX -20pt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21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7106CC-D566-5647-83B5-938D8EA75D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041" y="329782"/>
            <a:ext cx="9118600" cy="193040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55402B6-B24B-1243-B658-23299508EE80}"/>
              </a:ext>
            </a:extLst>
          </p:cNvPr>
          <p:cNvCxnSpPr>
            <a:cxnSpLocks/>
          </p:cNvCxnSpPr>
          <p:nvPr userDrawn="1"/>
        </p:nvCxnSpPr>
        <p:spPr>
          <a:xfrm>
            <a:off x="859884" y="3825144"/>
            <a:ext cx="82262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5E76EBD-89C7-CD4C-973F-57668DD726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253" y="6345302"/>
            <a:ext cx="715491" cy="356315"/>
          </a:xfrm>
          <a:prstGeom prst="rect">
            <a:avLst/>
          </a:prstGeom>
        </p:spPr>
      </p:pic>
      <p:sp>
        <p:nvSpPr>
          <p:cNvPr id="6" name="내용 개체 틀 856">
            <a:extLst>
              <a:ext uri="{FF2B5EF4-FFF2-40B4-BE49-F238E27FC236}">
                <a16:creationId xmlns:a16="http://schemas.microsoft.com/office/drawing/2014/main" id="{18637868-3389-6648-AF8D-F3A40EECCDF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66926" y="2972539"/>
            <a:ext cx="7123815" cy="852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 i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ko-KR" dirty="0"/>
              <a:t>Outline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-48pt</a:t>
            </a:r>
            <a:endParaRPr kumimoji="1" lang="ko-KR" altLang="en-US" dirty="0"/>
          </a:p>
        </p:txBody>
      </p:sp>
      <p:sp>
        <p:nvSpPr>
          <p:cNvPr id="7" name="내용 개체 틀 856">
            <a:extLst>
              <a:ext uri="{FF2B5EF4-FFF2-40B4-BE49-F238E27FC236}">
                <a16:creationId xmlns:a16="http://schemas.microsoft.com/office/drawing/2014/main" id="{D8A6128F-B17D-C745-BA9F-E173E38FEE7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3337" y="2495528"/>
            <a:ext cx="1743589" cy="13296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00" b="1" i="0">
                <a:solidFill>
                  <a:srgbClr val="F9B11D"/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99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용 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 Placeholder 5">
            <a:extLst>
              <a:ext uri="{FF2B5EF4-FFF2-40B4-BE49-F238E27FC236}">
                <a16:creationId xmlns:a16="http://schemas.microsoft.com/office/drawing/2014/main" id="{D478E421-86C5-C048-B316-05AD1368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0169" y="6503670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fld id="{FD0A10F0-CFF0-0D40-9C8C-F20E3D47AC1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FAC28B17-76A2-9647-8D74-E37391EB9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253" y="6345302"/>
            <a:ext cx="715491" cy="356315"/>
          </a:xfrm>
          <a:prstGeom prst="rect">
            <a:avLst/>
          </a:prstGeom>
        </p:spPr>
      </p:pic>
      <p:cxnSp>
        <p:nvCxnSpPr>
          <p:cNvPr id="182" name="직선 연결선[R] 181">
            <a:extLst>
              <a:ext uri="{FF2B5EF4-FFF2-40B4-BE49-F238E27FC236}">
                <a16:creationId xmlns:a16="http://schemas.microsoft.com/office/drawing/2014/main" id="{A86E073F-27F9-2D4B-82D0-3D16763064D7}"/>
              </a:ext>
            </a:extLst>
          </p:cNvPr>
          <p:cNvCxnSpPr>
            <a:cxnSpLocks/>
          </p:cNvCxnSpPr>
          <p:nvPr userDrawn="1"/>
        </p:nvCxnSpPr>
        <p:spPr>
          <a:xfrm>
            <a:off x="312517" y="786954"/>
            <a:ext cx="2662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내용 개체 틀 856">
            <a:extLst>
              <a:ext uri="{FF2B5EF4-FFF2-40B4-BE49-F238E27FC236}">
                <a16:creationId xmlns:a16="http://schemas.microsoft.com/office/drawing/2014/main" id="{832EC526-4852-884F-A211-35F0654B4BA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0169" y="409524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Sub Outline -14pt</a:t>
            </a:r>
            <a:endParaRPr kumimoji="1" lang="ko-KR" altLang="en-US" dirty="0"/>
          </a:p>
        </p:txBody>
      </p:sp>
      <p:sp>
        <p:nvSpPr>
          <p:cNvPr id="188" name="내용 개체 틀 856">
            <a:extLst>
              <a:ext uri="{FF2B5EF4-FFF2-40B4-BE49-F238E27FC236}">
                <a16:creationId xmlns:a16="http://schemas.microsoft.com/office/drawing/2014/main" id="{CBCB04A5-5194-E04A-B3E3-BF28C1B7B9F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69" y="233376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01 Outline -9pt</a:t>
            </a:r>
            <a:endParaRPr kumimoji="1" lang="ko-KR" altLang="en-US" dirty="0"/>
          </a:p>
        </p:txBody>
      </p:sp>
      <p:sp>
        <p:nvSpPr>
          <p:cNvPr id="192" name="내용 개체 틀 856">
            <a:extLst>
              <a:ext uri="{FF2B5EF4-FFF2-40B4-BE49-F238E27FC236}">
                <a16:creationId xmlns:a16="http://schemas.microsoft.com/office/drawing/2014/main" id="{BD8287ED-C2AE-BD4D-BF7E-928C3F9AED6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6121" y="1183587"/>
            <a:ext cx="9517623" cy="332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FF8400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Headline -20pt</a:t>
            </a:r>
            <a:endParaRPr kumimoji="1" lang="ko-KR" altLang="en-US" dirty="0"/>
          </a:p>
        </p:txBody>
      </p:sp>
      <p:sp>
        <p:nvSpPr>
          <p:cNvPr id="194" name="내용 개체 틀 856">
            <a:extLst>
              <a:ext uri="{FF2B5EF4-FFF2-40B4-BE49-F238E27FC236}">
                <a16:creationId xmlns:a16="http://schemas.microsoft.com/office/drawing/2014/main" id="{B4F08535-5012-F348-8755-91D64EB6E5F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6120" y="1607652"/>
            <a:ext cx="9517623" cy="4737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Write your Text here!</a:t>
            </a:r>
          </a:p>
        </p:txBody>
      </p:sp>
    </p:spTree>
    <p:extLst>
      <p:ext uri="{BB962C8B-B14F-4D97-AF65-F5344CB8AC3E}">
        <p14:creationId xmlns:p14="http://schemas.microsoft.com/office/powerpoint/2010/main" val="155108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용 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C9797E-553E-9946-825E-54526F0B9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2799" y="832574"/>
            <a:ext cx="2473201" cy="5190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FD1D7B-E9D9-8046-A498-0CFBB7C542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253" y="6345302"/>
            <a:ext cx="715491" cy="35631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D37484-F288-FF4C-8F81-3A9888E7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0169" y="6503670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fld id="{FD0A10F0-CFF0-0D40-9C8C-F20E3D47AC1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38F968F-E57B-264D-8394-5439FD119749}"/>
              </a:ext>
            </a:extLst>
          </p:cNvPr>
          <p:cNvCxnSpPr>
            <a:cxnSpLocks/>
          </p:cNvCxnSpPr>
          <p:nvPr userDrawn="1"/>
        </p:nvCxnSpPr>
        <p:spPr>
          <a:xfrm>
            <a:off x="312517" y="786954"/>
            <a:ext cx="2662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856">
            <a:extLst>
              <a:ext uri="{FF2B5EF4-FFF2-40B4-BE49-F238E27FC236}">
                <a16:creationId xmlns:a16="http://schemas.microsoft.com/office/drawing/2014/main" id="{0A267C01-BCD2-CB4E-820D-F15727A7268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0169" y="409524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Sub Outline -14pt</a:t>
            </a:r>
            <a:endParaRPr kumimoji="1" lang="ko-KR" altLang="en-US" dirty="0"/>
          </a:p>
        </p:txBody>
      </p:sp>
      <p:sp>
        <p:nvSpPr>
          <p:cNvPr id="8" name="내용 개체 틀 856">
            <a:extLst>
              <a:ext uri="{FF2B5EF4-FFF2-40B4-BE49-F238E27FC236}">
                <a16:creationId xmlns:a16="http://schemas.microsoft.com/office/drawing/2014/main" id="{05C819EE-C45D-D348-804C-7739B7C8791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69" y="233376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01 Outline -9pt</a:t>
            </a:r>
            <a:endParaRPr kumimoji="1" lang="ko-KR" altLang="en-US" dirty="0"/>
          </a:p>
        </p:txBody>
      </p:sp>
      <p:sp>
        <p:nvSpPr>
          <p:cNvPr id="9" name="내용 개체 틀 856">
            <a:extLst>
              <a:ext uri="{FF2B5EF4-FFF2-40B4-BE49-F238E27FC236}">
                <a16:creationId xmlns:a16="http://schemas.microsoft.com/office/drawing/2014/main" id="{7A86D091-FCA4-5B4B-9B78-C8DB75DEE7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6121" y="1183587"/>
            <a:ext cx="9517623" cy="332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FF8400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Headline -20pt</a:t>
            </a:r>
            <a:endParaRPr kumimoji="1" lang="ko-KR" altLang="en-US" dirty="0"/>
          </a:p>
        </p:txBody>
      </p:sp>
      <p:sp>
        <p:nvSpPr>
          <p:cNvPr id="10" name="내용 개체 틀 856">
            <a:extLst>
              <a:ext uri="{FF2B5EF4-FFF2-40B4-BE49-F238E27FC236}">
                <a16:creationId xmlns:a16="http://schemas.microsoft.com/office/drawing/2014/main" id="{2996BC7D-AE1C-6A4D-8512-9838CDD5D54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6120" y="1607652"/>
            <a:ext cx="9517623" cy="4737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Write your Text here!</a:t>
            </a:r>
          </a:p>
        </p:txBody>
      </p:sp>
    </p:spTree>
    <p:extLst>
      <p:ext uri="{BB962C8B-B14F-4D97-AF65-F5344CB8AC3E}">
        <p14:creationId xmlns:p14="http://schemas.microsoft.com/office/powerpoint/2010/main" val="6808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바인더용 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7E49231-C11F-214B-A618-C5FED64D3107}"/>
              </a:ext>
            </a:extLst>
          </p:cNvPr>
          <p:cNvCxnSpPr>
            <a:cxnSpLocks/>
          </p:cNvCxnSpPr>
          <p:nvPr userDrawn="1"/>
        </p:nvCxnSpPr>
        <p:spPr>
          <a:xfrm>
            <a:off x="312517" y="907800"/>
            <a:ext cx="2662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5BB597D-88DA-524E-A5D9-76FCDFC964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253" y="6345302"/>
            <a:ext cx="715491" cy="356315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D2D2887-D2EA-2143-88FC-F6EE152D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0169" y="6503670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fld id="{FD0A10F0-CFF0-0D40-9C8C-F20E3D47AC1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2" name="내용 개체 틀 856">
            <a:extLst>
              <a:ext uri="{FF2B5EF4-FFF2-40B4-BE49-F238E27FC236}">
                <a16:creationId xmlns:a16="http://schemas.microsoft.com/office/drawing/2014/main" id="{6169ECFB-DC97-2440-9377-97749C185B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0169" y="531316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Sub Outline -14pt</a:t>
            </a:r>
            <a:endParaRPr kumimoji="1" lang="ko-KR" altLang="en-US" dirty="0"/>
          </a:p>
        </p:txBody>
      </p:sp>
      <p:sp>
        <p:nvSpPr>
          <p:cNvPr id="13" name="내용 개체 틀 856">
            <a:extLst>
              <a:ext uri="{FF2B5EF4-FFF2-40B4-BE49-F238E27FC236}">
                <a16:creationId xmlns:a16="http://schemas.microsoft.com/office/drawing/2014/main" id="{2941528B-7570-AF44-B4CC-51EEBEAB97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69" y="355168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01 Outline -9pt</a:t>
            </a:r>
            <a:endParaRPr kumimoji="1" lang="ko-KR" altLang="en-US" dirty="0"/>
          </a:p>
        </p:txBody>
      </p:sp>
      <p:sp>
        <p:nvSpPr>
          <p:cNvPr id="14" name="내용 개체 틀 856">
            <a:extLst>
              <a:ext uri="{FF2B5EF4-FFF2-40B4-BE49-F238E27FC236}">
                <a16:creationId xmlns:a16="http://schemas.microsoft.com/office/drawing/2014/main" id="{D1A68AC7-DCA0-D94D-86E3-65B4185C7E8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6121" y="1183587"/>
            <a:ext cx="9517623" cy="332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FF8400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Headline -20pt</a:t>
            </a:r>
            <a:endParaRPr kumimoji="1" lang="ko-KR" altLang="en-US" dirty="0"/>
          </a:p>
        </p:txBody>
      </p:sp>
      <p:sp>
        <p:nvSpPr>
          <p:cNvPr id="15" name="내용 개체 틀 856">
            <a:extLst>
              <a:ext uri="{FF2B5EF4-FFF2-40B4-BE49-F238E27FC236}">
                <a16:creationId xmlns:a16="http://schemas.microsoft.com/office/drawing/2014/main" id="{116C4537-B852-0F48-A7B7-2EDAD84C198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6120" y="1607652"/>
            <a:ext cx="9517623" cy="4737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Write your Text here!</a:t>
            </a:r>
          </a:p>
        </p:txBody>
      </p:sp>
    </p:spTree>
    <p:extLst>
      <p:ext uri="{BB962C8B-B14F-4D97-AF65-F5344CB8AC3E}">
        <p14:creationId xmlns:p14="http://schemas.microsoft.com/office/powerpoint/2010/main" val="299604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바인더용 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EA2D6438-D4F6-DC43-B2CA-0E38AFC53A71}"/>
              </a:ext>
            </a:extLst>
          </p:cNvPr>
          <p:cNvCxnSpPr>
            <a:cxnSpLocks/>
          </p:cNvCxnSpPr>
          <p:nvPr userDrawn="1"/>
        </p:nvCxnSpPr>
        <p:spPr>
          <a:xfrm>
            <a:off x="312517" y="907800"/>
            <a:ext cx="2662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5524F89-ECFD-614C-AA5A-E44620543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253" y="6345302"/>
            <a:ext cx="715491" cy="35631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E9531E-03A3-AC4E-92C7-51B475AA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0169" y="6503670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fld id="{FD0A10F0-CFF0-0D40-9C8C-F20E3D47AC1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3C9094-786A-3647-B924-F84C5F58A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2799" y="832574"/>
            <a:ext cx="2473201" cy="5190331"/>
          </a:xfrm>
          <a:prstGeom prst="rect">
            <a:avLst/>
          </a:prstGeom>
        </p:spPr>
      </p:pic>
      <p:sp>
        <p:nvSpPr>
          <p:cNvPr id="10" name="내용 개체 틀 856">
            <a:extLst>
              <a:ext uri="{FF2B5EF4-FFF2-40B4-BE49-F238E27FC236}">
                <a16:creationId xmlns:a16="http://schemas.microsoft.com/office/drawing/2014/main" id="{67B67B09-06F4-6C40-A696-9798551E7A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0169" y="531316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Sub Outline -14pt</a:t>
            </a:r>
            <a:endParaRPr kumimoji="1" lang="ko-KR" altLang="en-US" dirty="0"/>
          </a:p>
        </p:txBody>
      </p:sp>
      <p:sp>
        <p:nvSpPr>
          <p:cNvPr id="11" name="내용 개체 틀 856">
            <a:extLst>
              <a:ext uri="{FF2B5EF4-FFF2-40B4-BE49-F238E27FC236}">
                <a16:creationId xmlns:a16="http://schemas.microsoft.com/office/drawing/2014/main" id="{7D82E86E-6B14-714B-BCA2-7E4E5DA65D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69" y="355168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01 Outline -9pt</a:t>
            </a:r>
            <a:endParaRPr kumimoji="1" lang="ko-KR" altLang="en-US" dirty="0"/>
          </a:p>
        </p:txBody>
      </p:sp>
      <p:sp>
        <p:nvSpPr>
          <p:cNvPr id="12" name="내용 개체 틀 856">
            <a:extLst>
              <a:ext uri="{FF2B5EF4-FFF2-40B4-BE49-F238E27FC236}">
                <a16:creationId xmlns:a16="http://schemas.microsoft.com/office/drawing/2014/main" id="{C3CD4F07-AC09-F94F-AF5B-6584BDB4427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6121" y="1183587"/>
            <a:ext cx="9517623" cy="332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FF8400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Headline -20pt</a:t>
            </a:r>
            <a:endParaRPr kumimoji="1" lang="ko-KR" altLang="en-US" dirty="0"/>
          </a:p>
        </p:txBody>
      </p:sp>
      <p:sp>
        <p:nvSpPr>
          <p:cNvPr id="13" name="내용 개체 틀 856">
            <a:extLst>
              <a:ext uri="{FF2B5EF4-FFF2-40B4-BE49-F238E27FC236}">
                <a16:creationId xmlns:a16="http://schemas.microsoft.com/office/drawing/2014/main" id="{C9EF4C07-5534-2C4E-886F-96705B5D73C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6120" y="1607652"/>
            <a:ext cx="9517623" cy="4737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Write your Text here!</a:t>
            </a:r>
          </a:p>
        </p:txBody>
      </p:sp>
    </p:spTree>
    <p:extLst>
      <p:ext uri="{BB962C8B-B14F-4D97-AF65-F5344CB8AC3E}">
        <p14:creationId xmlns:p14="http://schemas.microsoft.com/office/powerpoint/2010/main" val="392802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용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그림 개체 틀 63">
            <a:extLst>
              <a:ext uri="{FF2B5EF4-FFF2-40B4-BE49-F238E27FC236}">
                <a16:creationId xmlns:a16="http://schemas.microsoft.com/office/drawing/2014/main" id="{7F2F6838-FA75-FF44-8591-337F927E1B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latin typeface="+mn-ea"/>
                <a:ea typeface="+mn-ea"/>
              </a:defRPr>
            </a:lvl1pPr>
          </a:lstStyle>
          <a:p>
            <a:r>
              <a:rPr kumimoji="1" lang="ko-KR" altLang="en-US" dirty="0"/>
              <a:t>그림 삽입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202250-FB96-DF49-A850-2BAB80BC774A}"/>
              </a:ext>
            </a:extLst>
          </p:cNvPr>
          <p:cNvSpPr/>
          <p:nvPr userDrawn="1"/>
        </p:nvSpPr>
        <p:spPr>
          <a:xfrm>
            <a:off x="0" y="0"/>
            <a:ext cx="9906000" cy="3085190"/>
          </a:xfrm>
          <a:prstGeom prst="rect">
            <a:avLst/>
          </a:prstGeom>
          <a:solidFill>
            <a:srgbClr val="FF84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solidFill>
                <a:srgbClr val="FF8846"/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EC4072-3182-344A-A001-C1365C801EB3}"/>
              </a:ext>
            </a:extLst>
          </p:cNvPr>
          <p:cNvSpPr/>
          <p:nvPr userDrawn="1"/>
        </p:nvSpPr>
        <p:spPr>
          <a:xfrm>
            <a:off x="0" y="3085188"/>
            <a:ext cx="9906000" cy="3772812"/>
          </a:xfrm>
          <a:prstGeom prst="rect">
            <a:avLst/>
          </a:prstGeom>
          <a:solidFill>
            <a:schemeClr val="bg2">
              <a:lumMod val="2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solidFill>
                <a:srgbClr val="FF8846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053FA-100A-AF42-AC7F-0907EA529F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568" y="6356715"/>
            <a:ext cx="688603" cy="342924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6D539FB-E08B-FA4A-BF3B-36A3BFE6EDF8}"/>
              </a:ext>
            </a:extLst>
          </p:cNvPr>
          <p:cNvCxnSpPr>
            <a:cxnSpLocks/>
          </p:cNvCxnSpPr>
          <p:nvPr userDrawn="1"/>
        </p:nvCxnSpPr>
        <p:spPr>
          <a:xfrm>
            <a:off x="312517" y="786954"/>
            <a:ext cx="2662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856">
            <a:extLst>
              <a:ext uri="{FF2B5EF4-FFF2-40B4-BE49-F238E27FC236}">
                <a16:creationId xmlns:a16="http://schemas.microsoft.com/office/drawing/2014/main" id="{8F89FD43-2F34-174D-811B-C086264D155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0169" y="409524"/>
            <a:ext cx="4999056" cy="2523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Sub Outline -14pt</a:t>
            </a:r>
            <a:endParaRPr kumimoji="1" lang="ko-KR" altLang="en-US" dirty="0"/>
          </a:p>
        </p:txBody>
      </p:sp>
      <p:sp>
        <p:nvSpPr>
          <p:cNvPr id="9" name="내용 개체 틀 856">
            <a:extLst>
              <a:ext uri="{FF2B5EF4-FFF2-40B4-BE49-F238E27FC236}">
                <a16:creationId xmlns:a16="http://schemas.microsoft.com/office/drawing/2014/main" id="{3B445B31-4015-E34E-9A94-EB613ACD0D2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69" y="233376"/>
            <a:ext cx="4999056" cy="2523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900" b="1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01 Outline -9pt</a:t>
            </a:r>
            <a:endParaRPr kumimoji="1" lang="ko-KR" altLang="en-US" dirty="0"/>
          </a:p>
        </p:txBody>
      </p:sp>
      <p:sp>
        <p:nvSpPr>
          <p:cNvPr id="13" name="내용 개체 틀 856">
            <a:extLst>
              <a:ext uri="{FF2B5EF4-FFF2-40B4-BE49-F238E27FC236}">
                <a16:creationId xmlns:a16="http://schemas.microsoft.com/office/drawing/2014/main" id="{9EB7F43E-D4D4-C445-9110-E7656506FB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0169" y="2329915"/>
            <a:ext cx="9499001" cy="9886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Headline -34pt</a:t>
            </a:r>
            <a:endParaRPr kumimoji="1" lang="ko-KR" altLang="en-US" dirty="0"/>
          </a:p>
        </p:txBody>
      </p:sp>
      <p:sp>
        <p:nvSpPr>
          <p:cNvPr id="53" name="내용 개체 틀 856">
            <a:extLst>
              <a:ext uri="{FF2B5EF4-FFF2-40B4-BE49-F238E27FC236}">
                <a16:creationId xmlns:a16="http://schemas.microsoft.com/office/drawing/2014/main" id="{3FEDA586-7155-B045-B399-133E65928E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6120" y="3318566"/>
            <a:ext cx="9517623" cy="30267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Write your Text here!</a:t>
            </a:r>
          </a:p>
        </p:txBody>
      </p:sp>
    </p:spTree>
    <p:extLst>
      <p:ext uri="{BB962C8B-B14F-4D97-AF65-F5344CB8AC3E}">
        <p14:creationId xmlns:p14="http://schemas.microsoft.com/office/powerpoint/2010/main" val="351365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바인더용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63">
            <a:extLst>
              <a:ext uri="{FF2B5EF4-FFF2-40B4-BE49-F238E27FC236}">
                <a16:creationId xmlns:a16="http://schemas.microsoft.com/office/drawing/2014/main" id="{A0FFD72D-82E6-654E-B03D-DBE81E5D33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그림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053FA-100A-AF42-AC7F-0907EA529F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568" y="6356715"/>
            <a:ext cx="688603" cy="34292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3F7661-8630-3245-AFFB-FB63725C1CE2}"/>
              </a:ext>
            </a:extLst>
          </p:cNvPr>
          <p:cNvSpPr/>
          <p:nvPr userDrawn="1"/>
        </p:nvSpPr>
        <p:spPr>
          <a:xfrm>
            <a:off x="0" y="0"/>
            <a:ext cx="9906000" cy="3085190"/>
          </a:xfrm>
          <a:prstGeom prst="rect">
            <a:avLst/>
          </a:prstGeom>
          <a:solidFill>
            <a:srgbClr val="FF84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solidFill>
                <a:srgbClr val="FF88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DA5B5C-66FA-3447-9872-1DE6C09527CB}"/>
              </a:ext>
            </a:extLst>
          </p:cNvPr>
          <p:cNvSpPr/>
          <p:nvPr userDrawn="1"/>
        </p:nvSpPr>
        <p:spPr>
          <a:xfrm>
            <a:off x="0" y="3085188"/>
            <a:ext cx="9906000" cy="3772812"/>
          </a:xfrm>
          <a:prstGeom prst="rect">
            <a:avLst/>
          </a:prstGeom>
          <a:solidFill>
            <a:schemeClr val="bg2">
              <a:lumMod val="2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solidFill>
                <a:srgbClr val="FF8846"/>
              </a:solidFill>
              <a:latin typeface="+mn-ea"/>
              <a:ea typeface="+mn-ea"/>
            </a:endParaRPr>
          </a:p>
        </p:txBody>
      </p:sp>
      <p:sp>
        <p:nvSpPr>
          <p:cNvPr id="13" name="내용 개체 틀 856">
            <a:extLst>
              <a:ext uri="{FF2B5EF4-FFF2-40B4-BE49-F238E27FC236}">
                <a16:creationId xmlns:a16="http://schemas.microsoft.com/office/drawing/2014/main" id="{9EB7F43E-D4D4-C445-9110-E7656506FB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0169" y="2329915"/>
            <a:ext cx="9499001" cy="9886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Headline -34pt</a:t>
            </a:r>
            <a:endParaRPr kumimoji="1" lang="ko-KR" altLang="en-US" dirty="0"/>
          </a:p>
        </p:txBody>
      </p:sp>
      <p:sp>
        <p:nvSpPr>
          <p:cNvPr id="53" name="내용 개체 틀 856">
            <a:extLst>
              <a:ext uri="{FF2B5EF4-FFF2-40B4-BE49-F238E27FC236}">
                <a16:creationId xmlns:a16="http://schemas.microsoft.com/office/drawing/2014/main" id="{3FEDA586-7155-B045-B399-133E65928E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6120" y="3318566"/>
            <a:ext cx="9517623" cy="30267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Write your Text here!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BBC740D-CDDB-BF45-BBB9-B9978662B310}"/>
              </a:ext>
            </a:extLst>
          </p:cNvPr>
          <p:cNvCxnSpPr>
            <a:cxnSpLocks/>
          </p:cNvCxnSpPr>
          <p:nvPr userDrawn="1"/>
        </p:nvCxnSpPr>
        <p:spPr>
          <a:xfrm>
            <a:off x="312517" y="907800"/>
            <a:ext cx="2662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856">
            <a:extLst>
              <a:ext uri="{FF2B5EF4-FFF2-40B4-BE49-F238E27FC236}">
                <a16:creationId xmlns:a16="http://schemas.microsoft.com/office/drawing/2014/main" id="{B4B7ED48-BA49-2A45-8F61-9253B64F598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0169" y="531316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Sub Outline -14pt</a:t>
            </a:r>
            <a:endParaRPr kumimoji="1" lang="ko-KR" altLang="en-US" dirty="0"/>
          </a:p>
        </p:txBody>
      </p:sp>
      <p:sp>
        <p:nvSpPr>
          <p:cNvPr id="12" name="내용 개체 틀 856">
            <a:extLst>
              <a:ext uri="{FF2B5EF4-FFF2-40B4-BE49-F238E27FC236}">
                <a16:creationId xmlns:a16="http://schemas.microsoft.com/office/drawing/2014/main" id="{3B8036A1-1890-304E-9231-DECBC914FC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0169" y="355168"/>
            <a:ext cx="4999056" cy="252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ko-KR" dirty="0"/>
              <a:t>01 Outline -9pt</a:t>
            </a:r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E6A06F-A06E-BC48-8815-0212F3FA78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090" y="6349079"/>
            <a:ext cx="688603" cy="34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7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24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23" Type="http://schemas.openxmlformats.org/officeDocument/2006/relationships/image" Target="../media/image1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B153371-832D-EB44-A00D-1A09AFDB4332}"/>
              </a:ext>
            </a:extLst>
          </p:cNvPr>
          <p:cNvGrpSpPr/>
          <p:nvPr userDrawn="1"/>
        </p:nvGrpSpPr>
        <p:grpSpPr>
          <a:xfrm>
            <a:off x="382466" y="1593429"/>
            <a:ext cx="9142149" cy="1948293"/>
            <a:chOff x="382466" y="1589308"/>
            <a:chExt cx="9142149" cy="194829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A61B6C5-758D-1448-9DF9-1FFCB19B4944}"/>
                </a:ext>
              </a:extLst>
            </p:cNvPr>
            <p:cNvGrpSpPr/>
            <p:nvPr/>
          </p:nvGrpSpPr>
          <p:grpSpPr>
            <a:xfrm>
              <a:off x="382466" y="1589308"/>
              <a:ext cx="9141068" cy="1948293"/>
              <a:chOff x="382466" y="1589308"/>
              <a:chExt cx="9141068" cy="194829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9075AD5-E555-6043-A081-19CA73D30504}"/>
                  </a:ext>
                </a:extLst>
              </p:cNvPr>
              <p:cNvGrpSpPr/>
              <p:nvPr/>
            </p:nvGrpSpPr>
            <p:grpSpPr>
              <a:xfrm>
                <a:off x="382466" y="1593024"/>
                <a:ext cx="9141068" cy="1944577"/>
                <a:chOff x="-428287" y="1163404"/>
                <a:chExt cx="10769517" cy="2290996"/>
              </a:xfrm>
            </p:grpSpPr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9EAB6ED5-7342-F645-AD83-2C1788500756}"/>
                    </a:ext>
                  </a:extLst>
                </p:cNvPr>
                <p:cNvGrpSpPr/>
                <p:nvPr/>
              </p:nvGrpSpPr>
              <p:grpSpPr>
                <a:xfrm>
                  <a:off x="7861047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268" name="그림 267">
                    <a:extLst>
                      <a:ext uri="{FF2B5EF4-FFF2-40B4-BE49-F238E27FC236}">
                        <a16:creationId xmlns:a16="http://schemas.microsoft.com/office/drawing/2014/main" id="{0B067AA6-C019-FF45-B4A2-FED0C00A91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9" name="그림 268">
                    <a:extLst>
                      <a:ext uri="{FF2B5EF4-FFF2-40B4-BE49-F238E27FC236}">
                        <a16:creationId xmlns:a16="http://schemas.microsoft.com/office/drawing/2014/main" id="{BD83FA1B-B413-3A4A-A5E3-2DEA173400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0" name="그림 269">
                    <a:extLst>
                      <a:ext uri="{FF2B5EF4-FFF2-40B4-BE49-F238E27FC236}">
                        <a16:creationId xmlns:a16="http://schemas.microsoft.com/office/drawing/2014/main" id="{E0B088CD-5138-6E44-BB8F-346B7C90D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1" name="그림 270">
                    <a:extLst>
                      <a:ext uri="{FF2B5EF4-FFF2-40B4-BE49-F238E27FC236}">
                        <a16:creationId xmlns:a16="http://schemas.microsoft.com/office/drawing/2014/main" id="{9983631C-316B-7941-924A-7A489EC71E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2" name="그림 271">
                    <a:extLst>
                      <a:ext uri="{FF2B5EF4-FFF2-40B4-BE49-F238E27FC236}">
                        <a16:creationId xmlns:a16="http://schemas.microsoft.com/office/drawing/2014/main" id="{A0EF2979-E3F4-CE40-BAAD-AA87CA294F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3" name="그림 272">
                    <a:extLst>
                      <a:ext uri="{FF2B5EF4-FFF2-40B4-BE49-F238E27FC236}">
                        <a16:creationId xmlns:a16="http://schemas.microsoft.com/office/drawing/2014/main" id="{AFAC5422-AE6C-894D-A406-1E965ABFC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4" name="그림 273">
                    <a:extLst>
                      <a:ext uri="{FF2B5EF4-FFF2-40B4-BE49-F238E27FC236}">
                        <a16:creationId xmlns:a16="http://schemas.microsoft.com/office/drawing/2014/main" id="{6F4616EC-D317-B044-8EA8-4C37841682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5" name="그림 274">
                    <a:extLst>
                      <a:ext uri="{FF2B5EF4-FFF2-40B4-BE49-F238E27FC236}">
                        <a16:creationId xmlns:a16="http://schemas.microsoft.com/office/drawing/2014/main" id="{62E36A05-B4C3-F14D-BEBF-B07F703CD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6" name="그림 275">
                    <a:extLst>
                      <a:ext uri="{FF2B5EF4-FFF2-40B4-BE49-F238E27FC236}">
                        <a16:creationId xmlns:a16="http://schemas.microsoft.com/office/drawing/2014/main" id="{1CE13B13-F121-D045-BFE1-344497D0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7" name="그림 276">
                    <a:extLst>
                      <a:ext uri="{FF2B5EF4-FFF2-40B4-BE49-F238E27FC236}">
                        <a16:creationId xmlns:a16="http://schemas.microsoft.com/office/drawing/2014/main" id="{624CB034-B5BF-ED46-BB58-4E275FA83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8" name="그림 277">
                    <a:extLst>
                      <a:ext uri="{FF2B5EF4-FFF2-40B4-BE49-F238E27FC236}">
                        <a16:creationId xmlns:a16="http://schemas.microsoft.com/office/drawing/2014/main" id="{D8BE05BB-A150-6F4E-AEC5-CD313DD54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9" name="그림 278">
                    <a:extLst>
                      <a:ext uri="{FF2B5EF4-FFF2-40B4-BE49-F238E27FC236}">
                        <a16:creationId xmlns:a16="http://schemas.microsoft.com/office/drawing/2014/main" id="{7B70DDD2-D26F-BA47-98D1-C57B5A20ED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80" name="그림 279">
                    <a:extLst>
                      <a:ext uri="{FF2B5EF4-FFF2-40B4-BE49-F238E27FC236}">
                        <a16:creationId xmlns:a16="http://schemas.microsoft.com/office/drawing/2014/main" id="{6094462D-24B5-9C46-921F-572E9C05B5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81" name="그림 280">
                    <a:extLst>
                      <a:ext uri="{FF2B5EF4-FFF2-40B4-BE49-F238E27FC236}">
                        <a16:creationId xmlns:a16="http://schemas.microsoft.com/office/drawing/2014/main" id="{C942D5F4-76DC-114B-9FEF-48E3C8CE43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82" name="그림 281">
                    <a:extLst>
                      <a:ext uri="{FF2B5EF4-FFF2-40B4-BE49-F238E27FC236}">
                        <a16:creationId xmlns:a16="http://schemas.microsoft.com/office/drawing/2014/main" id="{CC75CF59-2F5A-2843-ACF9-9CB15BEFED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83" name="그림 282">
                    <a:extLst>
                      <a:ext uri="{FF2B5EF4-FFF2-40B4-BE49-F238E27FC236}">
                        <a16:creationId xmlns:a16="http://schemas.microsoft.com/office/drawing/2014/main" id="{58894926-B91C-FF4C-ACB4-726CAAC138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6698677C-15FA-6E47-A671-E5B674350B34}"/>
                    </a:ext>
                  </a:extLst>
                </p:cNvPr>
                <p:cNvGrpSpPr/>
                <p:nvPr/>
              </p:nvGrpSpPr>
              <p:grpSpPr>
                <a:xfrm>
                  <a:off x="5088935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252" name="그림 251">
                    <a:extLst>
                      <a:ext uri="{FF2B5EF4-FFF2-40B4-BE49-F238E27FC236}">
                        <a16:creationId xmlns:a16="http://schemas.microsoft.com/office/drawing/2014/main" id="{16D89649-AD4A-3842-9AE6-BB233FBE00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3" name="그림 252">
                    <a:extLst>
                      <a:ext uri="{FF2B5EF4-FFF2-40B4-BE49-F238E27FC236}">
                        <a16:creationId xmlns:a16="http://schemas.microsoft.com/office/drawing/2014/main" id="{9CD9CA12-686C-B54B-BB0B-1C62EF380D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4" name="그림 253">
                    <a:extLst>
                      <a:ext uri="{FF2B5EF4-FFF2-40B4-BE49-F238E27FC236}">
                        <a16:creationId xmlns:a16="http://schemas.microsoft.com/office/drawing/2014/main" id="{68DA0813-B4DA-8A40-9662-26C7EBE7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5" name="그림 254">
                    <a:extLst>
                      <a:ext uri="{FF2B5EF4-FFF2-40B4-BE49-F238E27FC236}">
                        <a16:creationId xmlns:a16="http://schemas.microsoft.com/office/drawing/2014/main" id="{74422DD5-CA19-544E-981E-0583FFE112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6" name="그림 255">
                    <a:extLst>
                      <a:ext uri="{FF2B5EF4-FFF2-40B4-BE49-F238E27FC236}">
                        <a16:creationId xmlns:a16="http://schemas.microsoft.com/office/drawing/2014/main" id="{CFE453C2-88E5-164D-8790-A276C24DFE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7" name="그림 256">
                    <a:extLst>
                      <a:ext uri="{FF2B5EF4-FFF2-40B4-BE49-F238E27FC236}">
                        <a16:creationId xmlns:a16="http://schemas.microsoft.com/office/drawing/2014/main" id="{80F8778E-3F93-4B42-89D6-0D01D83A11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8" name="그림 257">
                    <a:extLst>
                      <a:ext uri="{FF2B5EF4-FFF2-40B4-BE49-F238E27FC236}">
                        <a16:creationId xmlns:a16="http://schemas.microsoft.com/office/drawing/2014/main" id="{FF8F62BE-725A-CC4E-97B0-6E27C7D5F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9" name="그림 258">
                    <a:extLst>
                      <a:ext uri="{FF2B5EF4-FFF2-40B4-BE49-F238E27FC236}">
                        <a16:creationId xmlns:a16="http://schemas.microsoft.com/office/drawing/2014/main" id="{82A47229-9EC9-DF4A-9FBF-799836263D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0" name="그림 259">
                    <a:extLst>
                      <a:ext uri="{FF2B5EF4-FFF2-40B4-BE49-F238E27FC236}">
                        <a16:creationId xmlns:a16="http://schemas.microsoft.com/office/drawing/2014/main" id="{E47FD5CB-0BCC-774B-AF80-33B1B538C6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1" name="그림 260">
                    <a:extLst>
                      <a:ext uri="{FF2B5EF4-FFF2-40B4-BE49-F238E27FC236}">
                        <a16:creationId xmlns:a16="http://schemas.microsoft.com/office/drawing/2014/main" id="{A942C55D-5368-BD40-8006-7632999B92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2" name="그림 261">
                    <a:extLst>
                      <a:ext uri="{FF2B5EF4-FFF2-40B4-BE49-F238E27FC236}">
                        <a16:creationId xmlns:a16="http://schemas.microsoft.com/office/drawing/2014/main" id="{412396D4-24D8-6746-8B03-D0AACCF25C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3" name="그림 262">
                    <a:extLst>
                      <a:ext uri="{FF2B5EF4-FFF2-40B4-BE49-F238E27FC236}">
                        <a16:creationId xmlns:a16="http://schemas.microsoft.com/office/drawing/2014/main" id="{ACFF1CBC-5F52-7648-B2C3-026D351070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4" name="그림 263">
                    <a:extLst>
                      <a:ext uri="{FF2B5EF4-FFF2-40B4-BE49-F238E27FC236}">
                        <a16:creationId xmlns:a16="http://schemas.microsoft.com/office/drawing/2014/main" id="{546677E9-AB54-D341-B4D3-6C80691D0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5" name="그림 264">
                    <a:extLst>
                      <a:ext uri="{FF2B5EF4-FFF2-40B4-BE49-F238E27FC236}">
                        <a16:creationId xmlns:a16="http://schemas.microsoft.com/office/drawing/2014/main" id="{E4A71E61-DB2E-4546-B367-037D83199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6" name="그림 265">
                    <a:extLst>
                      <a:ext uri="{FF2B5EF4-FFF2-40B4-BE49-F238E27FC236}">
                        <a16:creationId xmlns:a16="http://schemas.microsoft.com/office/drawing/2014/main" id="{57F31B22-DACB-464E-B460-46B8B25D31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7" name="그림 266">
                    <a:extLst>
                      <a:ext uri="{FF2B5EF4-FFF2-40B4-BE49-F238E27FC236}">
                        <a16:creationId xmlns:a16="http://schemas.microsoft.com/office/drawing/2014/main" id="{CBC2FD3E-989B-A447-88A3-EA7DAD27B0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67A643BF-35C6-AF49-98E0-D7D4F69951EA}"/>
                    </a:ext>
                  </a:extLst>
                </p:cNvPr>
                <p:cNvGrpSpPr/>
                <p:nvPr/>
              </p:nvGrpSpPr>
              <p:grpSpPr>
                <a:xfrm>
                  <a:off x="2326911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236" name="그림 235">
                    <a:extLst>
                      <a:ext uri="{FF2B5EF4-FFF2-40B4-BE49-F238E27FC236}">
                        <a16:creationId xmlns:a16="http://schemas.microsoft.com/office/drawing/2014/main" id="{D3898978-0F5F-5844-BD04-BCE960D4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7" name="그림 236">
                    <a:extLst>
                      <a:ext uri="{FF2B5EF4-FFF2-40B4-BE49-F238E27FC236}">
                        <a16:creationId xmlns:a16="http://schemas.microsoft.com/office/drawing/2014/main" id="{D49557FD-003C-2544-AC40-0705EB72B1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8" name="그림 237">
                    <a:extLst>
                      <a:ext uri="{FF2B5EF4-FFF2-40B4-BE49-F238E27FC236}">
                        <a16:creationId xmlns:a16="http://schemas.microsoft.com/office/drawing/2014/main" id="{9A9D38A0-EAF2-C644-A94E-B100E7DBD0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9" name="그림 238">
                    <a:extLst>
                      <a:ext uri="{FF2B5EF4-FFF2-40B4-BE49-F238E27FC236}">
                        <a16:creationId xmlns:a16="http://schemas.microsoft.com/office/drawing/2014/main" id="{1C1CE9D4-1B6A-974A-A892-362E703376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0" name="그림 239">
                    <a:extLst>
                      <a:ext uri="{FF2B5EF4-FFF2-40B4-BE49-F238E27FC236}">
                        <a16:creationId xmlns:a16="http://schemas.microsoft.com/office/drawing/2014/main" id="{8E4EEDF5-24F5-FF42-BAF6-5E5C0FC24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1" name="그림 240">
                    <a:extLst>
                      <a:ext uri="{FF2B5EF4-FFF2-40B4-BE49-F238E27FC236}">
                        <a16:creationId xmlns:a16="http://schemas.microsoft.com/office/drawing/2014/main" id="{4B3716FA-9AC0-2844-8B85-318F079DC0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2" name="그림 241">
                    <a:extLst>
                      <a:ext uri="{FF2B5EF4-FFF2-40B4-BE49-F238E27FC236}">
                        <a16:creationId xmlns:a16="http://schemas.microsoft.com/office/drawing/2014/main" id="{7AB81F57-24E4-334A-97D7-B7A2B4145E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3" name="그림 242">
                    <a:extLst>
                      <a:ext uri="{FF2B5EF4-FFF2-40B4-BE49-F238E27FC236}">
                        <a16:creationId xmlns:a16="http://schemas.microsoft.com/office/drawing/2014/main" id="{89E99281-A9FF-554C-B275-E95142120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4" name="그림 243">
                    <a:extLst>
                      <a:ext uri="{FF2B5EF4-FFF2-40B4-BE49-F238E27FC236}">
                        <a16:creationId xmlns:a16="http://schemas.microsoft.com/office/drawing/2014/main" id="{3C8861B8-2FAC-3F49-B1E8-17DF80BDD7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5" name="그림 244">
                    <a:extLst>
                      <a:ext uri="{FF2B5EF4-FFF2-40B4-BE49-F238E27FC236}">
                        <a16:creationId xmlns:a16="http://schemas.microsoft.com/office/drawing/2014/main" id="{E31CA551-C089-DC49-9D56-73DA83DE62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6" name="그림 245">
                    <a:extLst>
                      <a:ext uri="{FF2B5EF4-FFF2-40B4-BE49-F238E27FC236}">
                        <a16:creationId xmlns:a16="http://schemas.microsoft.com/office/drawing/2014/main" id="{0C699CEC-6ADE-0348-B1C0-413182207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7" name="그림 246">
                    <a:extLst>
                      <a:ext uri="{FF2B5EF4-FFF2-40B4-BE49-F238E27FC236}">
                        <a16:creationId xmlns:a16="http://schemas.microsoft.com/office/drawing/2014/main" id="{849DEFAD-250D-1948-9E5A-96F505144F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8" name="그림 247">
                    <a:extLst>
                      <a:ext uri="{FF2B5EF4-FFF2-40B4-BE49-F238E27FC236}">
                        <a16:creationId xmlns:a16="http://schemas.microsoft.com/office/drawing/2014/main" id="{5982101F-4C3B-D746-9A41-B57A3AD0C2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9" name="그림 248">
                    <a:extLst>
                      <a:ext uri="{FF2B5EF4-FFF2-40B4-BE49-F238E27FC236}">
                        <a16:creationId xmlns:a16="http://schemas.microsoft.com/office/drawing/2014/main" id="{C1AA33B8-1B9B-6943-BE15-44043A45D9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0" name="그림 249">
                    <a:extLst>
                      <a:ext uri="{FF2B5EF4-FFF2-40B4-BE49-F238E27FC236}">
                        <a16:creationId xmlns:a16="http://schemas.microsoft.com/office/drawing/2014/main" id="{8FBA9379-4D17-E948-A8B2-58B94D5DC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1" name="그림 250">
                    <a:extLst>
                      <a:ext uri="{FF2B5EF4-FFF2-40B4-BE49-F238E27FC236}">
                        <a16:creationId xmlns:a16="http://schemas.microsoft.com/office/drawing/2014/main" id="{0E825FB0-D5C5-3F4D-94A9-4CE262EE33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317F70F3-A98F-8247-B487-1B75079F29FF}"/>
                    </a:ext>
                  </a:extLst>
                </p:cNvPr>
                <p:cNvGrpSpPr/>
                <p:nvPr/>
              </p:nvGrpSpPr>
              <p:grpSpPr>
                <a:xfrm>
                  <a:off x="-428287" y="116641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220" name="그림 219">
                    <a:extLst>
                      <a:ext uri="{FF2B5EF4-FFF2-40B4-BE49-F238E27FC236}">
                        <a16:creationId xmlns:a16="http://schemas.microsoft.com/office/drawing/2014/main" id="{9791AC5B-FB0E-4648-94E8-8D751CC9DF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1" name="그림 220">
                    <a:extLst>
                      <a:ext uri="{FF2B5EF4-FFF2-40B4-BE49-F238E27FC236}">
                        <a16:creationId xmlns:a16="http://schemas.microsoft.com/office/drawing/2014/main" id="{D1365FF6-9AC9-5D4C-8A81-902A0730D2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2" name="그림 221">
                    <a:extLst>
                      <a:ext uri="{FF2B5EF4-FFF2-40B4-BE49-F238E27FC236}">
                        <a16:creationId xmlns:a16="http://schemas.microsoft.com/office/drawing/2014/main" id="{301F1C55-F556-454F-B25B-BC3518A59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3" name="그림 222">
                    <a:extLst>
                      <a:ext uri="{FF2B5EF4-FFF2-40B4-BE49-F238E27FC236}">
                        <a16:creationId xmlns:a16="http://schemas.microsoft.com/office/drawing/2014/main" id="{B6EF665B-B2BD-4643-9E5C-5A4A47753B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4" name="그림 223">
                    <a:extLst>
                      <a:ext uri="{FF2B5EF4-FFF2-40B4-BE49-F238E27FC236}">
                        <a16:creationId xmlns:a16="http://schemas.microsoft.com/office/drawing/2014/main" id="{84639783-E633-2F4E-8F3B-87AB169FB7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5" name="그림 224">
                    <a:extLst>
                      <a:ext uri="{FF2B5EF4-FFF2-40B4-BE49-F238E27FC236}">
                        <a16:creationId xmlns:a16="http://schemas.microsoft.com/office/drawing/2014/main" id="{5743563F-30AD-404A-AE53-279F545447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6" name="그림 225">
                    <a:extLst>
                      <a:ext uri="{FF2B5EF4-FFF2-40B4-BE49-F238E27FC236}">
                        <a16:creationId xmlns:a16="http://schemas.microsoft.com/office/drawing/2014/main" id="{19BDEDA4-3E22-6E40-B8BA-10ADB3F796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7" name="그림 226">
                    <a:extLst>
                      <a:ext uri="{FF2B5EF4-FFF2-40B4-BE49-F238E27FC236}">
                        <a16:creationId xmlns:a16="http://schemas.microsoft.com/office/drawing/2014/main" id="{55BA61B6-975A-D743-9236-23A983D05D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8" name="그림 227">
                    <a:extLst>
                      <a:ext uri="{FF2B5EF4-FFF2-40B4-BE49-F238E27FC236}">
                        <a16:creationId xmlns:a16="http://schemas.microsoft.com/office/drawing/2014/main" id="{9311A0EE-6C11-F24C-A797-EDDE37E88F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29" name="그림 228">
                    <a:extLst>
                      <a:ext uri="{FF2B5EF4-FFF2-40B4-BE49-F238E27FC236}">
                        <a16:creationId xmlns:a16="http://schemas.microsoft.com/office/drawing/2014/main" id="{51C76E35-C6DA-B441-862E-3B825F620A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0" name="그림 229">
                    <a:extLst>
                      <a:ext uri="{FF2B5EF4-FFF2-40B4-BE49-F238E27FC236}">
                        <a16:creationId xmlns:a16="http://schemas.microsoft.com/office/drawing/2014/main" id="{9CA93DAF-688B-DC41-AC0B-FCAF9D2546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1" name="그림 230">
                    <a:extLst>
                      <a:ext uri="{FF2B5EF4-FFF2-40B4-BE49-F238E27FC236}">
                        <a16:creationId xmlns:a16="http://schemas.microsoft.com/office/drawing/2014/main" id="{8A5B0A09-7866-DF47-B4D9-E9280D4A6C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2" name="그림 231">
                    <a:extLst>
                      <a:ext uri="{FF2B5EF4-FFF2-40B4-BE49-F238E27FC236}">
                        <a16:creationId xmlns:a16="http://schemas.microsoft.com/office/drawing/2014/main" id="{D791D541-C8E4-4B47-8265-9C1AB5EE31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3" name="그림 232">
                    <a:extLst>
                      <a:ext uri="{FF2B5EF4-FFF2-40B4-BE49-F238E27FC236}">
                        <a16:creationId xmlns:a16="http://schemas.microsoft.com/office/drawing/2014/main" id="{47C2EA26-BB27-2E49-88C3-026AF6FA4B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4" name="그림 233">
                    <a:extLst>
                      <a:ext uri="{FF2B5EF4-FFF2-40B4-BE49-F238E27FC236}">
                        <a16:creationId xmlns:a16="http://schemas.microsoft.com/office/drawing/2014/main" id="{E5601212-8FCE-1A42-8EEA-BC0855E917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5" name="그림 234">
                    <a:extLst>
                      <a:ext uri="{FF2B5EF4-FFF2-40B4-BE49-F238E27FC236}">
                        <a16:creationId xmlns:a16="http://schemas.microsoft.com/office/drawing/2014/main" id="{8608FF04-D402-9041-A36D-EC028B227D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3ED5F3A2-FF6E-6346-A88E-0BC6E184A1F8}"/>
                    </a:ext>
                  </a:extLst>
                </p:cNvPr>
                <p:cNvGrpSpPr/>
                <p:nvPr/>
              </p:nvGrpSpPr>
              <p:grpSpPr>
                <a:xfrm>
                  <a:off x="7861045" y="1166051"/>
                  <a:ext cx="2455687" cy="2285342"/>
                  <a:chOff x="7776671" y="686712"/>
                  <a:chExt cx="3231182" cy="3007042"/>
                </a:xfrm>
              </p:grpSpPr>
              <p:pic>
                <p:nvPicPr>
                  <p:cNvPr id="205" name="그림 204">
                    <a:extLst>
                      <a:ext uri="{FF2B5EF4-FFF2-40B4-BE49-F238E27FC236}">
                        <a16:creationId xmlns:a16="http://schemas.microsoft.com/office/drawing/2014/main" id="{84568282-4E42-FA40-BF9C-43D70EAEDC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6" name="그림 205">
                    <a:extLst>
                      <a:ext uri="{FF2B5EF4-FFF2-40B4-BE49-F238E27FC236}">
                        <a16:creationId xmlns:a16="http://schemas.microsoft.com/office/drawing/2014/main" id="{37815B75-EB23-4B47-9615-A38BCFEBB7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7" name="그림 206">
                    <a:extLst>
                      <a:ext uri="{FF2B5EF4-FFF2-40B4-BE49-F238E27FC236}">
                        <a16:creationId xmlns:a16="http://schemas.microsoft.com/office/drawing/2014/main" id="{150D5FCB-8D51-B548-B071-5EBF0F066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8" name="그림 207">
                    <a:extLst>
                      <a:ext uri="{FF2B5EF4-FFF2-40B4-BE49-F238E27FC236}">
                        <a16:creationId xmlns:a16="http://schemas.microsoft.com/office/drawing/2014/main" id="{BADDE284-A1B0-DA44-98F0-7AC23380C1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9" name="그림 208">
                    <a:extLst>
                      <a:ext uri="{FF2B5EF4-FFF2-40B4-BE49-F238E27FC236}">
                        <a16:creationId xmlns:a16="http://schemas.microsoft.com/office/drawing/2014/main" id="{927D9360-3BE8-414B-B332-B17C6E4A58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0" name="그림 209">
                    <a:extLst>
                      <a:ext uri="{FF2B5EF4-FFF2-40B4-BE49-F238E27FC236}">
                        <a16:creationId xmlns:a16="http://schemas.microsoft.com/office/drawing/2014/main" id="{98E599D2-3C13-4C45-8F08-37E26E62A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1" name="그림 210">
                    <a:extLst>
                      <a:ext uri="{FF2B5EF4-FFF2-40B4-BE49-F238E27FC236}">
                        <a16:creationId xmlns:a16="http://schemas.microsoft.com/office/drawing/2014/main" id="{92A56CC6-A835-4044-8F4A-1799BF1AD5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2" name="그림 211">
                    <a:extLst>
                      <a:ext uri="{FF2B5EF4-FFF2-40B4-BE49-F238E27FC236}">
                        <a16:creationId xmlns:a16="http://schemas.microsoft.com/office/drawing/2014/main" id="{C508F94B-1A05-5E4D-AD04-D6BBD7FF8F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3" name="그림 212">
                    <a:extLst>
                      <a:ext uri="{FF2B5EF4-FFF2-40B4-BE49-F238E27FC236}">
                        <a16:creationId xmlns:a16="http://schemas.microsoft.com/office/drawing/2014/main" id="{3BD25626-2A9B-0A48-B19C-8777AB0294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4" name="그림 213">
                    <a:extLst>
                      <a:ext uri="{FF2B5EF4-FFF2-40B4-BE49-F238E27FC236}">
                        <a16:creationId xmlns:a16="http://schemas.microsoft.com/office/drawing/2014/main" id="{84FC238A-7F6A-A84A-B8A2-4B39F9CD23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5" name="그림 214">
                    <a:extLst>
                      <a:ext uri="{FF2B5EF4-FFF2-40B4-BE49-F238E27FC236}">
                        <a16:creationId xmlns:a16="http://schemas.microsoft.com/office/drawing/2014/main" id="{070D65BD-2154-A748-8B87-A4F2F373C5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6" name="그림 215">
                    <a:extLst>
                      <a:ext uri="{FF2B5EF4-FFF2-40B4-BE49-F238E27FC236}">
                        <a16:creationId xmlns:a16="http://schemas.microsoft.com/office/drawing/2014/main" id="{5F15FC08-7C02-9940-A843-25DA199896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7" name="그림 216">
                    <a:extLst>
                      <a:ext uri="{FF2B5EF4-FFF2-40B4-BE49-F238E27FC236}">
                        <a16:creationId xmlns:a16="http://schemas.microsoft.com/office/drawing/2014/main" id="{A00BF409-7D85-AD42-B9FD-6E1A7EE20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8" name="그림 217">
                    <a:extLst>
                      <a:ext uri="{FF2B5EF4-FFF2-40B4-BE49-F238E27FC236}">
                        <a16:creationId xmlns:a16="http://schemas.microsoft.com/office/drawing/2014/main" id="{397A8D93-2DB5-E049-9D77-1DC4E3EEE9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19" name="그림 218">
                    <a:extLst>
                      <a:ext uri="{FF2B5EF4-FFF2-40B4-BE49-F238E27FC236}">
                        <a16:creationId xmlns:a16="http://schemas.microsoft.com/office/drawing/2014/main" id="{70C51573-BD5B-B94D-AACB-4199A0D23E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96CD29B1-EA43-0645-879A-67D4FE7B7F88}"/>
                    </a:ext>
                  </a:extLst>
                </p:cNvPr>
                <p:cNvGrpSpPr/>
                <p:nvPr/>
              </p:nvGrpSpPr>
              <p:grpSpPr>
                <a:xfrm>
                  <a:off x="5088935" y="116605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189" name="그림 188">
                    <a:extLst>
                      <a:ext uri="{FF2B5EF4-FFF2-40B4-BE49-F238E27FC236}">
                        <a16:creationId xmlns:a16="http://schemas.microsoft.com/office/drawing/2014/main" id="{F989B35A-56BE-BA45-BFF6-3BE6C30564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0" name="그림 189">
                    <a:extLst>
                      <a:ext uri="{FF2B5EF4-FFF2-40B4-BE49-F238E27FC236}">
                        <a16:creationId xmlns:a16="http://schemas.microsoft.com/office/drawing/2014/main" id="{70DBA001-D6B3-724E-A2E9-397418ED53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1" name="그림 190">
                    <a:extLst>
                      <a:ext uri="{FF2B5EF4-FFF2-40B4-BE49-F238E27FC236}">
                        <a16:creationId xmlns:a16="http://schemas.microsoft.com/office/drawing/2014/main" id="{E9EEF984-5EE1-C54E-AD61-F21560AAE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2" name="그림 191">
                    <a:extLst>
                      <a:ext uri="{FF2B5EF4-FFF2-40B4-BE49-F238E27FC236}">
                        <a16:creationId xmlns:a16="http://schemas.microsoft.com/office/drawing/2014/main" id="{48D3C2A3-2B5B-214E-98A4-E67287B9A7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3" name="그림 192">
                    <a:extLst>
                      <a:ext uri="{FF2B5EF4-FFF2-40B4-BE49-F238E27FC236}">
                        <a16:creationId xmlns:a16="http://schemas.microsoft.com/office/drawing/2014/main" id="{EFCB899C-38CB-A64E-8309-0C75233F1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4" name="그림 193">
                    <a:extLst>
                      <a:ext uri="{FF2B5EF4-FFF2-40B4-BE49-F238E27FC236}">
                        <a16:creationId xmlns:a16="http://schemas.microsoft.com/office/drawing/2014/main" id="{84068FD3-DA94-4F4B-9F54-998C830DD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5" name="그림 194">
                    <a:extLst>
                      <a:ext uri="{FF2B5EF4-FFF2-40B4-BE49-F238E27FC236}">
                        <a16:creationId xmlns:a16="http://schemas.microsoft.com/office/drawing/2014/main" id="{CB410004-830C-E44B-B2E0-46CEEBECC5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6" name="그림 195">
                    <a:extLst>
                      <a:ext uri="{FF2B5EF4-FFF2-40B4-BE49-F238E27FC236}">
                        <a16:creationId xmlns:a16="http://schemas.microsoft.com/office/drawing/2014/main" id="{B2E778A4-1AB3-8545-AE72-067F07DBAC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7" name="그림 196">
                    <a:extLst>
                      <a:ext uri="{FF2B5EF4-FFF2-40B4-BE49-F238E27FC236}">
                        <a16:creationId xmlns:a16="http://schemas.microsoft.com/office/drawing/2014/main" id="{CFCA1C27-2966-D94D-ADBB-D773784095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8" name="그림 197">
                    <a:extLst>
                      <a:ext uri="{FF2B5EF4-FFF2-40B4-BE49-F238E27FC236}">
                        <a16:creationId xmlns:a16="http://schemas.microsoft.com/office/drawing/2014/main" id="{3192B1DB-4EFA-6F41-97A8-A12CA5435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99" name="그림 198">
                    <a:extLst>
                      <a:ext uri="{FF2B5EF4-FFF2-40B4-BE49-F238E27FC236}">
                        <a16:creationId xmlns:a16="http://schemas.microsoft.com/office/drawing/2014/main" id="{DA29630D-281F-B241-9DB8-CCDA946241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0" name="그림 199">
                    <a:extLst>
                      <a:ext uri="{FF2B5EF4-FFF2-40B4-BE49-F238E27FC236}">
                        <a16:creationId xmlns:a16="http://schemas.microsoft.com/office/drawing/2014/main" id="{F3BAEC51-D533-CA45-9A4B-254022B4C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1" name="그림 200">
                    <a:extLst>
                      <a:ext uri="{FF2B5EF4-FFF2-40B4-BE49-F238E27FC236}">
                        <a16:creationId xmlns:a16="http://schemas.microsoft.com/office/drawing/2014/main" id="{58621222-F3E2-2946-A6D6-8575FB9850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2" name="그림 201">
                    <a:extLst>
                      <a:ext uri="{FF2B5EF4-FFF2-40B4-BE49-F238E27FC236}">
                        <a16:creationId xmlns:a16="http://schemas.microsoft.com/office/drawing/2014/main" id="{A26E2502-4E50-1749-ADD4-5FF63B191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3" name="그림 202">
                    <a:extLst>
                      <a:ext uri="{FF2B5EF4-FFF2-40B4-BE49-F238E27FC236}">
                        <a16:creationId xmlns:a16="http://schemas.microsoft.com/office/drawing/2014/main" id="{71236605-73DD-194A-8D85-6372A30B57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04" name="그림 203">
                    <a:extLst>
                      <a:ext uri="{FF2B5EF4-FFF2-40B4-BE49-F238E27FC236}">
                        <a16:creationId xmlns:a16="http://schemas.microsoft.com/office/drawing/2014/main" id="{62D0FD8C-F0C3-7B4E-A778-77289D6522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145C8D49-9423-614F-8806-E603C9A7D38A}"/>
                    </a:ext>
                  </a:extLst>
                </p:cNvPr>
                <p:cNvGrpSpPr/>
                <p:nvPr/>
              </p:nvGrpSpPr>
              <p:grpSpPr>
                <a:xfrm>
                  <a:off x="2326911" y="116605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173" name="그림 172">
                    <a:extLst>
                      <a:ext uri="{FF2B5EF4-FFF2-40B4-BE49-F238E27FC236}">
                        <a16:creationId xmlns:a16="http://schemas.microsoft.com/office/drawing/2014/main" id="{0B6066A5-FD51-424E-AFFC-8BC64C0819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74" name="그림 173">
                    <a:extLst>
                      <a:ext uri="{FF2B5EF4-FFF2-40B4-BE49-F238E27FC236}">
                        <a16:creationId xmlns:a16="http://schemas.microsoft.com/office/drawing/2014/main" id="{16AA199D-8E86-7C4F-B4FC-B45422D8A3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75" name="그림 174">
                    <a:extLst>
                      <a:ext uri="{FF2B5EF4-FFF2-40B4-BE49-F238E27FC236}">
                        <a16:creationId xmlns:a16="http://schemas.microsoft.com/office/drawing/2014/main" id="{48E0718F-B0CE-B342-A147-92F13E63F0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76" name="그림 175">
                    <a:extLst>
                      <a:ext uri="{FF2B5EF4-FFF2-40B4-BE49-F238E27FC236}">
                        <a16:creationId xmlns:a16="http://schemas.microsoft.com/office/drawing/2014/main" id="{43853C4A-5FB5-C74E-A985-5A2369074D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77" name="그림 176">
                    <a:extLst>
                      <a:ext uri="{FF2B5EF4-FFF2-40B4-BE49-F238E27FC236}">
                        <a16:creationId xmlns:a16="http://schemas.microsoft.com/office/drawing/2014/main" id="{22D2D59C-9A0F-5240-B9C2-10AE3BFF1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78" name="그림 177">
                    <a:extLst>
                      <a:ext uri="{FF2B5EF4-FFF2-40B4-BE49-F238E27FC236}">
                        <a16:creationId xmlns:a16="http://schemas.microsoft.com/office/drawing/2014/main" id="{0F3417BA-6A18-7A42-9E58-201EA1E2D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79" name="그림 178">
                    <a:extLst>
                      <a:ext uri="{FF2B5EF4-FFF2-40B4-BE49-F238E27FC236}">
                        <a16:creationId xmlns:a16="http://schemas.microsoft.com/office/drawing/2014/main" id="{D75E4D9F-3A6E-CA49-966E-DB7DF6114E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80" name="그림 179">
                    <a:extLst>
                      <a:ext uri="{FF2B5EF4-FFF2-40B4-BE49-F238E27FC236}">
                        <a16:creationId xmlns:a16="http://schemas.microsoft.com/office/drawing/2014/main" id="{A153A337-F9DA-5E48-B6FC-B2666A2919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81" name="그림 180">
                    <a:extLst>
                      <a:ext uri="{FF2B5EF4-FFF2-40B4-BE49-F238E27FC236}">
                        <a16:creationId xmlns:a16="http://schemas.microsoft.com/office/drawing/2014/main" id="{18144AC6-7B8E-C549-B393-DC99B8C1FF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82" name="그림 181">
                    <a:extLst>
                      <a:ext uri="{FF2B5EF4-FFF2-40B4-BE49-F238E27FC236}">
                        <a16:creationId xmlns:a16="http://schemas.microsoft.com/office/drawing/2014/main" id="{D4695138-599B-584E-84D9-C42845F1BE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83" name="그림 182">
                    <a:extLst>
                      <a:ext uri="{FF2B5EF4-FFF2-40B4-BE49-F238E27FC236}">
                        <a16:creationId xmlns:a16="http://schemas.microsoft.com/office/drawing/2014/main" id="{41FB6568-D583-E047-8886-79639FEF50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84" name="그림 183">
                    <a:extLst>
                      <a:ext uri="{FF2B5EF4-FFF2-40B4-BE49-F238E27FC236}">
                        <a16:creationId xmlns:a16="http://schemas.microsoft.com/office/drawing/2014/main" id="{688512DA-E648-5B44-B622-1493D7820A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85" name="그림 184">
                    <a:extLst>
                      <a:ext uri="{FF2B5EF4-FFF2-40B4-BE49-F238E27FC236}">
                        <a16:creationId xmlns:a16="http://schemas.microsoft.com/office/drawing/2014/main" id="{5BF120C1-C223-1E41-BC92-91B9BA73C8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86" name="그림 185">
                    <a:extLst>
                      <a:ext uri="{FF2B5EF4-FFF2-40B4-BE49-F238E27FC236}">
                        <a16:creationId xmlns:a16="http://schemas.microsoft.com/office/drawing/2014/main" id="{87030006-8C37-064C-B72F-FF3AF747AF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87" name="그림 186">
                    <a:extLst>
                      <a:ext uri="{FF2B5EF4-FFF2-40B4-BE49-F238E27FC236}">
                        <a16:creationId xmlns:a16="http://schemas.microsoft.com/office/drawing/2014/main" id="{76B68DF4-9D08-A242-8981-7974AC55E3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88" name="그림 187">
                    <a:extLst>
                      <a:ext uri="{FF2B5EF4-FFF2-40B4-BE49-F238E27FC236}">
                        <a16:creationId xmlns:a16="http://schemas.microsoft.com/office/drawing/2014/main" id="{98E0971E-9413-5648-8685-D6ECB03C9C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DF73625D-8C98-2341-836B-6EE3C00723A0}"/>
                    </a:ext>
                  </a:extLst>
                </p:cNvPr>
                <p:cNvGrpSpPr/>
                <p:nvPr/>
              </p:nvGrpSpPr>
              <p:grpSpPr>
                <a:xfrm>
                  <a:off x="-428287" y="1163404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157" name="그림 156">
                    <a:extLst>
                      <a:ext uri="{FF2B5EF4-FFF2-40B4-BE49-F238E27FC236}">
                        <a16:creationId xmlns:a16="http://schemas.microsoft.com/office/drawing/2014/main" id="{20650EFC-33DA-5445-82C3-1023AE39D8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58" name="그림 157">
                    <a:extLst>
                      <a:ext uri="{FF2B5EF4-FFF2-40B4-BE49-F238E27FC236}">
                        <a16:creationId xmlns:a16="http://schemas.microsoft.com/office/drawing/2014/main" id="{EB3C227C-015C-DB40-8521-F6F1EAED1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59" name="그림 158">
                    <a:extLst>
                      <a:ext uri="{FF2B5EF4-FFF2-40B4-BE49-F238E27FC236}">
                        <a16:creationId xmlns:a16="http://schemas.microsoft.com/office/drawing/2014/main" id="{322F3C3D-14BE-A04E-A924-32FEE18BA4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0" name="그림 159">
                    <a:extLst>
                      <a:ext uri="{FF2B5EF4-FFF2-40B4-BE49-F238E27FC236}">
                        <a16:creationId xmlns:a16="http://schemas.microsoft.com/office/drawing/2014/main" id="{48236D40-8728-D942-A233-774CE37E95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1" name="그림 160">
                    <a:extLst>
                      <a:ext uri="{FF2B5EF4-FFF2-40B4-BE49-F238E27FC236}">
                        <a16:creationId xmlns:a16="http://schemas.microsoft.com/office/drawing/2014/main" id="{2169352E-CE23-CA43-9C9F-3AC44143EC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2" name="그림 161">
                    <a:extLst>
                      <a:ext uri="{FF2B5EF4-FFF2-40B4-BE49-F238E27FC236}">
                        <a16:creationId xmlns:a16="http://schemas.microsoft.com/office/drawing/2014/main" id="{C67C221F-5DE3-2040-804A-FC23924E75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3" name="그림 162">
                    <a:extLst>
                      <a:ext uri="{FF2B5EF4-FFF2-40B4-BE49-F238E27FC236}">
                        <a16:creationId xmlns:a16="http://schemas.microsoft.com/office/drawing/2014/main" id="{F16405F1-32D5-4A48-B0F0-749E977F04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4" name="그림 163">
                    <a:extLst>
                      <a:ext uri="{FF2B5EF4-FFF2-40B4-BE49-F238E27FC236}">
                        <a16:creationId xmlns:a16="http://schemas.microsoft.com/office/drawing/2014/main" id="{ED04EB12-1BC0-214B-BEA0-90522DC00E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5" name="그림 164">
                    <a:extLst>
                      <a:ext uri="{FF2B5EF4-FFF2-40B4-BE49-F238E27FC236}">
                        <a16:creationId xmlns:a16="http://schemas.microsoft.com/office/drawing/2014/main" id="{AFB0E176-D83B-EF4A-8346-9078B1655F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6" name="그림 165">
                    <a:extLst>
                      <a:ext uri="{FF2B5EF4-FFF2-40B4-BE49-F238E27FC236}">
                        <a16:creationId xmlns:a16="http://schemas.microsoft.com/office/drawing/2014/main" id="{E0622930-9F37-CE45-89CA-99FB87A0FD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7" name="그림 166">
                    <a:extLst>
                      <a:ext uri="{FF2B5EF4-FFF2-40B4-BE49-F238E27FC236}">
                        <a16:creationId xmlns:a16="http://schemas.microsoft.com/office/drawing/2014/main" id="{2B380B71-D9A7-F146-B41E-02CBD49F9B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8" name="그림 167">
                    <a:extLst>
                      <a:ext uri="{FF2B5EF4-FFF2-40B4-BE49-F238E27FC236}">
                        <a16:creationId xmlns:a16="http://schemas.microsoft.com/office/drawing/2014/main" id="{E93CDE5F-8DD6-2C40-B038-CBE8B84457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69" name="그림 168">
                    <a:extLst>
                      <a:ext uri="{FF2B5EF4-FFF2-40B4-BE49-F238E27FC236}">
                        <a16:creationId xmlns:a16="http://schemas.microsoft.com/office/drawing/2014/main" id="{24D1B945-58D4-4243-8DC1-F8B2C909B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70" name="그림 169">
                    <a:extLst>
                      <a:ext uri="{FF2B5EF4-FFF2-40B4-BE49-F238E27FC236}">
                        <a16:creationId xmlns:a16="http://schemas.microsoft.com/office/drawing/2014/main" id="{C87CE7AA-A334-A341-A992-946A39D3AE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71" name="그림 170">
                    <a:extLst>
                      <a:ext uri="{FF2B5EF4-FFF2-40B4-BE49-F238E27FC236}">
                        <a16:creationId xmlns:a16="http://schemas.microsoft.com/office/drawing/2014/main" id="{A241EDB8-9B69-2D4A-91D2-44215D107D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72" name="그림 171">
                    <a:extLst>
                      <a:ext uri="{FF2B5EF4-FFF2-40B4-BE49-F238E27FC236}">
                        <a16:creationId xmlns:a16="http://schemas.microsoft.com/office/drawing/2014/main" id="{51139BDA-E782-2547-A645-E3BBE5A376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BAB4A1A-5992-7442-B48C-AD7822EDB1B2}"/>
                  </a:ext>
                </a:extLst>
              </p:cNvPr>
              <p:cNvGrpSpPr/>
              <p:nvPr/>
            </p:nvGrpSpPr>
            <p:grpSpPr>
              <a:xfrm>
                <a:off x="382466" y="1589308"/>
                <a:ext cx="9141068" cy="1944577"/>
                <a:chOff x="-428287" y="1163404"/>
                <a:chExt cx="10769517" cy="2290996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4C1AAD3-BA7A-3F4D-BA14-83466C76D18A}"/>
                    </a:ext>
                  </a:extLst>
                </p:cNvPr>
                <p:cNvGrpSpPr/>
                <p:nvPr/>
              </p:nvGrpSpPr>
              <p:grpSpPr>
                <a:xfrm>
                  <a:off x="7861047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133" name="그림 132">
                    <a:extLst>
                      <a:ext uri="{FF2B5EF4-FFF2-40B4-BE49-F238E27FC236}">
                        <a16:creationId xmlns:a16="http://schemas.microsoft.com/office/drawing/2014/main" id="{E9908FA7-221E-9845-8A19-6A34E06E3A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4" name="그림 133">
                    <a:extLst>
                      <a:ext uri="{FF2B5EF4-FFF2-40B4-BE49-F238E27FC236}">
                        <a16:creationId xmlns:a16="http://schemas.microsoft.com/office/drawing/2014/main" id="{5F866992-C2BC-B849-8FE2-C531E39ED9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그림 134">
                    <a:extLst>
                      <a:ext uri="{FF2B5EF4-FFF2-40B4-BE49-F238E27FC236}">
                        <a16:creationId xmlns:a16="http://schemas.microsoft.com/office/drawing/2014/main" id="{AEC66DEB-32B1-A94F-BE9E-815798CB88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그림 135">
                    <a:extLst>
                      <a:ext uri="{FF2B5EF4-FFF2-40B4-BE49-F238E27FC236}">
                        <a16:creationId xmlns:a16="http://schemas.microsoft.com/office/drawing/2014/main" id="{75F1FBCA-85FA-CE49-81E8-6951DEFDC8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7" name="그림 136">
                    <a:extLst>
                      <a:ext uri="{FF2B5EF4-FFF2-40B4-BE49-F238E27FC236}">
                        <a16:creationId xmlns:a16="http://schemas.microsoft.com/office/drawing/2014/main" id="{DD4214F3-D01B-B544-86E1-CC902EAF28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8" name="그림 137">
                    <a:extLst>
                      <a:ext uri="{FF2B5EF4-FFF2-40B4-BE49-F238E27FC236}">
                        <a16:creationId xmlns:a16="http://schemas.microsoft.com/office/drawing/2014/main" id="{D2498BC1-5CA9-F147-94C6-54DC9450B9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9" name="그림 138">
                    <a:extLst>
                      <a:ext uri="{FF2B5EF4-FFF2-40B4-BE49-F238E27FC236}">
                        <a16:creationId xmlns:a16="http://schemas.microsoft.com/office/drawing/2014/main" id="{29E7CC4C-319A-6742-8C4A-B13C17F4A0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0" name="그림 139">
                    <a:extLst>
                      <a:ext uri="{FF2B5EF4-FFF2-40B4-BE49-F238E27FC236}">
                        <a16:creationId xmlns:a16="http://schemas.microsoft.com/office/drawing/2014/main" id="{0CF24406-8678-1E48-AE5A-7E7CCF25FA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1" name="그림 140">
                    <a:extLst>
                      <a:ext uri="{FF2B5EF4-FFF2-40B4-BE49-F238E27FC236}">
                        <a16:creationId xmlns:a16="http://schemas.microsoft.com/office/drawing/2014/main" id="{053CF0D4-8809-B746-9A81-3B7812857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2" name="그림 141">
                    <a:extLst>
                      <a:ext uri="{FF2B5EF4-FFF2-40B4-BE49-F238E27FC236}">
                        <a16:creationId xmlns:a16="http://schemas.microsoft.com/office/drawing/2014/main" id="{279FE01E-0063-9646-9D2F-22F35C2216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3" name="그림 142">
                    <a:extLst>
                      <a:ext uri="{FF2B5EF4-FFF2-40B4-BE49-F238E27FC236}">
                        <a16:creationId xmlns:a16="http://schemas.microsoft.com/office/drawing/2014/main" id="{5260308D-BD5A-F84E-AE77-01E4C23510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4" name="그림 143">
                    <a:extLst>
                      <a:ext uri="{FF2B5EF4-FFF2-40B4-BE49-F238E27FC236}">
                        <a16:creationId xmlns:a16="http://schemas.microsoft.com/office/drawing/2014/main" id="{B713B1D2-832E-0A41-88B8-9A9D80640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C018E8E5-ADB6-3249-8C5D-7FFEB18020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383BE0F7-4571-FA4C-AD82-8673903F45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8AA1E55B-67B6-4946-A5C6-6770CB0931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DCE97C02-09E3-F14D-A875-E70080BD76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413C817B-687C-F943-89B4-543982C328CF}"/>
                    </a:ext>
                  </a:extLst>
                </p:cNvPr>
                <p:cNvGrpSpPr/>
                <p:nvPr/>
              </p:nvGrpSpPr>
              <p:grpSpPr>
                <a:xfrm>
                  <a:off x="5088935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759980A2-42F8-4746-9A4A-1BFA2C88C3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8" name="그림 117">
                    <a:extLst>
                      <a:ext uri="{FF2B5EF4-FFF2-40B4-BE49-F238E27FC236}">
                        <a16:creationId xmlns:a16="http://schemas.microsoft.com/office/drawing/2014/main" id="{4D7DDB9A-DF47-DC4A-8DCA-FB77F669CE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9" name="그림 118">
                    <a:extLst>
                      <a:ext uri="{FF2B5EF4-FFF2-40B4-BE49-F238E27FC236}">
                        <a16:creationId xmlns:a16="http://schemas.microsoft.com/office/drawing/2014/main" id="{5710CAA7-1F95-1D4C-AB96-0A605705FE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0" name="그림 119">
                    <a:extLst>
                      <a:ext uri="{FF2B5EF4-FFF2-40B4-BE49-F238E27FC236}">
                        <a16:creationId xmlns:a16="http://schemas.microsoft.com/office/drawing/2014/main" id="{83E1828C-8D47-AD43-AD4F-8D7F4E7D72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8DC683F3-8A42-4943-98FB-6A9088EB4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2" name="그림 121">
                    <a:extLst>
                      <a:ext uri="{FF2B5EF4-FFF2-40B4-BE49-F238E27FC236}">
                        <a16:creationId xmlns:a16="http://schemas.microsoft.com/office/drawing/2014/main" id="{E09B042E-E0FC-9B4B-AE36-B6E6D0451F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3" name="그림 122">
                    <a:extLst>
                      <a:ext uri="{FF2B5EF4-FFF2-40B4-BE49-F238E27FC236}">
                        <a16:creationId xmlns:a16="http://schemas.microsoft.com/office/drawing/2014/main" id="{397271B5-3127-1448-9AC9-DE9ABD5A5D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4" name="그림 123">
                    <a:extLst>
                      <a:ext uri="{FF2B5EF4-FFF2-40B4-BE49-F238E27FC236}">
                        <a16:creationId xmlns:a16="http://schemas.microsoft.com/office/drawing/2014/main" id="{756F46A2-4038-3941-A62F-EA92D85F14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5" name="그림 124">
                    <a:extLst>
                      <a:ext uri="{FF2B5EF4-FFF2-40B4-BE49-F238E27FC236}">
                        <a16:creationId xmlns:a16="http://schemas.microsoft.com/office/drawing/2014/main" id="{66DEE4AB-4A08-C949-B298-A6BA45A1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6" name="그림 125">
                    <a:extLst>
                      <a:ext uri="{FF2B5EF4-FFF2-40B4-BE49-F238E27FC236}">
                        <a16:creationId xmlns:a16="http://schemas.microsoft.com/office/drawing/2014/main" id="{658C769B-EC23-AE4A-801F-3C57123CAB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7" name="그림 126">
                    <a:extLst>
                      <a:ext uri="{FF2B5EF4-FFF2-40B4-BE49-F238E27FC236}">
                        <a16:creationId xmlns:a16="http://schemas.microsoft.com/office/drawing/2014/main" id="{A9479AE7-49CA-CA42-BD87-FCB1A86739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8" name="그림 127">
                    <a:extLst>
                      <a:ext uri="{FF2B5EF4-FFF2-40B4-BE49-F238E27FC236}">
                        <a16:creationId xmlns:a16="http://schemas.microsoft.com/office/drawing/2014/main" id="{2092C90A-ED33-2D40-A40D-EB3330D6BF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29" name="그림 128">
                    <a:extLst>
                      <a:ext uri="{FF2B5EF4-FFF2-40B4-BE49-F238E27FC236}">
                        <a16:creationId xmlns:a16="http://schemas.microsoft.com/office/drawing/2014/main" id="{5B90421E-7E89-6741-B15A-3991162CE9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0" name="그림 129">
                    <a:extLst>
                      <a:ext uri="{FF2B5EF4-FFF2-40B4-BE49-F238E27FC236}">
                        <a16:creationId xmlns:a16="http://schemas.microsoft.com/office/drawing/2014/main" id="{A3B936D1-291E-1B49-B638-9A1F28BFC9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1" name="그림 130">
                    <a:extLst>
                      <a:ext uri="{FF2B5EF4-FFF2-40B4-BE49-F238E27FC236}">
                        <a16:creationId xmlns:a16="http://schemas.microsoft.com/office/drawing/2014/main" id="{8351D104-F398-804F-8BC4-8A46DAC568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32" name="그림 131">
                    <a:extLst>
                      <a:ext uri="{FF2B5EF4-FFF2-40B4-BE49-F238E27FC236}">
                        <a16:creationId xmlns:a16="http://schemas.microsoft.com/office/drawing/2014/main" id="{085999A1-8995-3F40-83A9-BFADD604BE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2F109437-E047-424B-B56A-F1BA24A1D891}"/>
                    </a:ext>
                  </a:extLst>
                </p:cNvPr>
                <p:cNvGrpSpPr/>
                <p:nvPr/>
              </p:nvGrpSpPr>
              <p:grpSpPr>
                <a:xfrm>
                  <a:off x="2326911" y="1169058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101" name="그림 100">
                    <a:extLst>
                      <a:ext uri="{FF2B5EF4-FFF2-40B4-BE49-F238E27FC236}">
                        <a16:creationId xmlns:a16="http://schemas.microsoft.com/office/drawing/2014/main" id="{045A6737-BAA7-EE46-8F66-A85FD560D8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>
                    <a:extLst>
                      <a:ext uri="{FF2B5EF4-FFF2-40B4-BE49-F238E27FC236}">
                        <a16:creationId xmlns:a16="http://schemas.microsoft.com/office/drawing/2014/main" id="{466C4C8E-9062-8B4C-A64F-283300145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3" name="그림 102">
                    <a:extLst>
                      <a:ext uri="{FF2B5EF4-FFF2-40B4-BE49-F238E27FC236}">
                        <a16:creationId xmlns:a16="http://schemas.microsoft.com/office/drawing/2014/main" id="{F2A43526-255E-1141-B97C-B9864C6CFE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4" name="그림 103">
                    <a:extLst>
                      <a:ext uri="{FF2B5EF4-FFF2-40B4-BE49-F238E27FC236}">
                        <a16:creationId xmlns:a16="http://schemas.microsoft.com/office/drawing/2014/main" id="{9AF37B55-7E90-B943-8B99-A2722869A3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5" name="그림 104">
                    <a:extLst>
                      <a:ext uri="{FF2B5EF4-FFF2-40B4-BE49-F238E27FC236}">
                        <a16:creationId xmlns:a16="http://schemas.microsoft.com/office/drawing/2014/main" id="{DE6E8F95-EB60-A24F-B664-4CF80CDA74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6" name="그림 105">
                    <a:extLst>
                      <a:ext uri="{FF2B5EF4-FFF2-40B4-BE49-F238E27FC236}">
                        <a16:creationId xmlns:a16="http://schemas.microsoft.com/office/drawing/2014/main" id="{34C1494D-1A1C-9A4A-B705-33D3650D6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7" name="그림 106">
                    <a:extLst>
                      <a:ext uri="{FF2B5EF4-FFF2-40B4-BE49-F238E27FC236}">
                        <a16:creationId xmlns:a16="http://schemas.microsoft.com/office/drawing/2014/main" id="{3DDA4269-C543-E14E-B616-6384107D0F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8" name="그림 107">
                    <a:extLst>
                      <a:ext uri="{FF2B5EF4-FFF2-40B4-BE49-F238E27FC236}">
                        <a16:creationId xmlns:a16="http://schemas.microsoft.com/office/drawing/2014/main" id="{BD7F9372-0185-2742-A2B5-1EF7760671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>
                    <a:extLst>
                      <a:ext uri="{FF2B5EF4-FFF2-40B4-BE49-F238E27FC236}">
                        <a16:creationId xmlns:a16="http://schemas.microsoft.com/office/drawing/2014/main" id="{CA3B4F4E-D7D5-BB43-A474-EEEAC7D67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0" name="그림 109">
                    <a:extLst>
                      <a:ext uri="{FF2B5EF4-FFF2-40B4-BE49-F238E27FC236}">
                        <a16:creationId xmlns:a16="http://schemas.microsoft.com/office/drawing/2014/main" id="{A14CA405-9E5A-DD4A-A523-F4EDB8779E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1" name="그림 110">
                    <a:extLst>
                      <a:ext uri="{FF2B5EF4-FFF2-40B4-BE49-F238E27FC236}">
                        <a16:creationId xmlns:a16="http://schemas.microsoft.com/office/drawing/2014/main" id="{60E6A264-AAE8-2B46-892A-78DC65F996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2" name="그림 111">
                    <a:extLst>
                      <a:ext uri="{FF2B5EF4-FFF2-40B4-BE49-F238E27FC236}">
                        <a16:creationId xmlns:a16="http://schemas.microsoft.com/office/drawing/2014/main" id="{843C2680-AAD7-AE4B-BD23-63DA84F017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>
                    <a:extLst>
                      <a:ext uri="{FF2B5EF4-FFF2-40B4-BE49-F238E27FC236}">
                        <a16:creationId xmlns:a16="http://schemas.microsoft.com/office/drawing/2014/main" id="{EFFA3BA7-5CA3-D144-9D65-A2D70A8B09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4" name="그림 113">
                    <a:extLst>
                      <a:ext uri="{FF2B5EF4-FFF2-40B4-BE49-F238E27FC236}">
                        <a16:creationId xmlns:a16="http://schemas.microsoft.com/office/drawing/2014/main" id="{9C7EC4F0-EF6B-2245-89AD-924A061955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5" name="그림 114">
                    <a:extLst>
                      <a:ext uri="{FF2B5EF4-FFF2-40B4-BE49-F238E27FC236}">
                        <a16:creationId xmlns:a16="http://schemas.microsoft.com/office/drawing/2014/main" id="{6119E2BF-FA97-BD4D-A44C-193EDB22B9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16" name="그림 115">
                    <a:extLst>
                      <a:ext uri="{FF2B5EF4-FFF2-40B4-BE49-F238E27FC236}">
                        <a16:creationId xmlns:a16="http://schemas.microsoft.com/office/drawing/2014/main" id="{D429CB5B-D325-5B4F-9E17-5D8A9ED917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FC38CAB-1607-EC40-BB3D-228874688FD0}"/>
                    </a:ext>
                  </a:extLst>
                </p:cNvPr>
                <p:cNvGrpSpPr/>
                <p:nvPr/>
              </p:nvGrpSpPr>
              <p:grpSpPr>
                <a:xfrm>
                  <a:off x="-428287" y="116641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A0933BEC-9B8C-CA48-808F-F4658478EB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968FA4A1-247B-6C42-96DD-6D9D34C2B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>
                    <a:extLst>
                      <a:ext uri="{FF2B5EF4-FFF2-40B4-BE49-F238E27FC236}">
                        <a16:creationId xmlns:a16="http://schemas.microsoft.com/office/drawing/2014/main" id="{B4A7C570-856D-954C-B25E-8CFF35B16E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8" name="그림 87">
                    <a:extLst>
                      <a:ext uri="{FF2B5EF4-FFF2-40B4-BE49-F238E27FC236}">
                        <a16:creationId xmlns:a16="http://schemas.microsoft.com/office/drawing/2014/main" id="{FFDC5F7D-CEBB-0241-9884-FEAE230093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DCE1262B-E7F2-8F4C-9E6B-735CB5268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ED387DF2-66BB-784F-8462-1735403D91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1" name="그림 90">
                    <a:extLst>
                      <a:ext uri="{FF2B5EF4-FFF2-40B4-BE49-F238E27FC236}">
                        <a16:creationId xmlns:a16="http://schemas.microsoft.com/office/drawing/2014/main" id="{0DC29593-BFCF-9941-86CA-C44A3829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2" name="그림 91">
                    <a:extLst>
                      <a:ext uri="{FF2B5EF4-FFF2-40B4-BE49-F238E27FC236}">
                        <a16:creationId xmlns:a16="http://schemas.microsoft.com/office/drawing/2014/main" id="{FFB85DB7-A510-B74E-B876-184EEE5AA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3" name="그림 92">
                    <a:extLst>
                      <a:ext uri="{FF2B5EF4-FFF2-40B4-BE49-F238E27FC236}">
                        <a16:creationId xmlns:a16="http://schemas.microsoft.com/office/drawing/2014/main" id="{BBB2F26A-34FA-3847-B707-B7A6453B70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519DC10-07BB-5649-BC79-2EFFB2BEB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CD6CFADA-B653-3B42-97FE-66DE849B8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>
                    <a:extLst>
                      <a:ext uri="{FF2B5EF4-FFF2-40B4-BE49-F238E27FC236}">
                        <a16:creationId xmlns:a16="http://schemas.microsoft.com/office/drawing/2014/main" id="{6B5B8952-1441-9C42-A71E-2540221B01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B136C9A0-1E1F-A64A-9776-B8CC76C217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>
                    <a:extLst>
                      <a:ext uri="{FF2B5EF4-FFF2-40B4-BE49-F238E27FC236}">
                        <a16:creationId xmlns:a16="http://schemas.microsoft.com/office/drawing/2014/main" id="{06318BA9-CF9F-6545-9A56-E5CC6036D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1C6E9306-89B2-4448-B024-421E4F2214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D539022-FAB9-DC4E-AB4F-0B133EE8B3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F49594F-73A3-2940-BB46-C7F8726C6AEF}"/>
                    </a:ext>
                  </a:extLst>
                </p:cNvPr>
                <p:cNvGrpSpPr/>
                <p:nvPr/>
              </p:nvGrpSpPr>
              <p:grpSpPr>
                <a:xfrm>
                  <a:off x="7861045" y="1166051"/>
                  <a:ext cx="2455687" cy="2285342"/>
                  <a:chOff x="7776671" y="686712"/>
                  <a:chExt cx="3231182" cy="3007042"/>
                </a:xfrm>
              </p:grpSpPr>
              <p:pic>
                <p:nvPicPr>
                  <p:cNvPr id="70" name="그림 69">
                    <a:extLst>
                      <a:ext uri="{FF2B5EF4-FFF2-40B4-BE49-F238E27FC236}">
                        <a16:creationId xmlns:a16="http://schemas.microsoft.com/office/drawing/2014/main" id="{6B684679-91F5-E445-BE12-DCAE6B3A82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1" name="그림 70">
                    <a:extLst>
                      <a:ext uri="{FF2B5EF4-FFF2-40B4-BE49-F238E27FC236}">
                        <a16:creationId xmlns:a16="http://schemas.microsoft.com/office/drawing/2014/main" id="{F7DB1A00-2B06-FD4A-ACBD-950FFDC240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2" name="그림 71">
                    <a:extLst>
                      <a:ext uri="{FF2B5EF4-FFF2-40B4-BE49-F238E27FC236}">
                        <a16:creationId xmlns:a16="http://schemas.microsoft.com/office/drawing/2014/main" id="{C5A4C891-E93A-464E-8FC7-10A5126DF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3" name="그림 72">
                    <a:extLst>
                      <a:ext uri="{FF2B5EF4-FFF2-40B4-BE49-F238E27FC236}">
                        <a16:creationId xmlns:a16="http://schemas.microsoft.com/office/drawing/2014/main" id="{3B3BC946-625A-BD4E-B87F-80634218F3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073AB54B-22B6-8446-98E8-956B3D638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>
                    <a:extLst>
                      <a:ext uri="{FF2B5EF4-FFF2-40B4-BE49-F238E27FC236}">
                        <a16:creationId xmlns:a16="http://schemas.microsoft.com/office/drawing/2014/main" id="{45E589DC-F6E7-D14E-AC72-B9C80FECC6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0C85ACA6-6C7F-7743-99B5-C551B8CABD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:a16="http://schemas.microsoft.com/office/drawing/2014/main" id="{50831D82-7805-214A-A7F2-CB06A9E93B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8" name="그림 77">
                    <a:extLst>
                      <a:ext uri="{FF2B5EF4-FFF2-40B4-BE49-F238E27FC236}">
                        <a16:creationId xmlns:a16="http://schemas.microsoft.com/office/drawing/2014/main" id="{DB2FBC81-BAC3-334A-BDF1-735657B0F1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CF8C7D67-6098-9547-A789-25ADF27B24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0" name="그림 79">
                    <a:extLst>
                      <a:ext uri="{FF2B5EF4-FFF2-40B4-BE49-F238E27FC236}">
                        <a16:creationId xmlns:a16="http://schemas.microsoft.com/office/drawing/2014/main" id="{8BCDF856-64C5-7840-AE08-8E5844E24E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D585ECFA-E231-1F4A-9F02-F66D0E264B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2" name="그림 81">
                    <a:extLst>
                      <a:ext uri="{FF2B5EF4-FFF2-40B4-BE49-F238E27FC236}">
                        <a16:creationId xmlns:a16="http://schemas.microsoft.com/office/drawing/2014/main" id="{441C4891-4965-4242-81A2-3E5BD76E21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>
                    <a:extLst>
                      <a:ext uri="{FF2B5EF4-FFF2-40B4-BE49-F238E27FC236}">
                        <a16:creationId xmlns:a16="http://schemas.microsoft.com/office/drawing/2014/main" id="{01633C62-4090-8247-A225-31DE81FD24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84" name="그림 83">
                    <a:extLst>
                      <a:ext uri="{FF2B5EF4-FFF2-40B4-BE49-F238E27FC236}">
                        <a16:creationId xmlns:a16="http://schemas.microsoft.com/office/drawing/2014/main" id="{5AED9C46-0238-6046-BC47-A318ECF409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6D5A073D-CE28-B245-9290-E777FAB2CE29}"/>
                    </a:ext>
                  </a:extLst>
                </p:cNvPr>
                <p:cNvGrpSpPr/>
                <p:nvPr/>
              </p:nvGrpSpPr>
              <p:grpSpPr>
                <a:xfrm>
                  <a:off x="5088935" y="116605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54" name="그림 53">
                    <a:extLst>
                      <a:ext uri="{FF2B5EF4-FFF2-40B4-BE49-F238E27FC236}">
                        <a16:creationId xmlns:a16="http://schemas.microsoft.com/office/drawing/2014/main" id="{73AC4B98-D961-9A43-8AF1-35A7DA87B2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5" name="그림 54">
                    <a:extLst>
                      <a:ext uri="{FF2B5EF4-FFF2-40B4-BE49-F238E27FC236}">
                        <a16:creationId xmlns:a16="http://schemas.microsoft.com/office/drawing/2014/main" id="{87E131AB-7157-674F-996E-F7EEF3FB0C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3476DC75-6B39-AA45-B741-709198B287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7" name="그림 56">
                    <a:extLst>
                      <a:ext uri="{FF2B5EF4-FFF2-40B4-BE49-F238E27FC236}">
                        <a16:creationId xmlns:a16="http://schemas.microsoft.com/office/drawing/2014/main" id="{9AC58030-7CEA-934F-8027-6F73582A65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3560FB14-3BD3-5844-817E-1D3D04C8FB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9" name="그림 58">
                    <a:extLst>
                      <a:ext uri="{FF2B5EF4-FFF2-40B4-BE49-F238E27FC236}">
                        <a16:creationId xmlns:a16="http://schemas.microsoft.com/office/drawing/2014/main" id="{FE40456F-2986-D84A-B240-CDB922DA6B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>
                    <a:extLst>
                      <a:ext uri="{FF2B5EF4-FFF2-40B4-BE49-F238E27FC236}">
                        <a16:creationId xmlns:a16="http://schemas.microsoft.com/office/drawing/2014/main" id="{CD777988-300E-1841-B8CD-8959DDC3BA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1" name="그림 60">
                    <a:extLst>
                      <a:ext uri="{FF2B5EF4-FFF2-40B4-BE49-F238E27FC236}">
                        <a16:creationId xmlns:a16="http://schemas.microsoft.com/office/drawing/2014/main" id="{6439CB64-C750-CE40-8868-C6980F097A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2" name="그림 61">
                    <a:extLst>
                      <a:ext uri="{FF2B5EF4-FFF2-40B4-BE49-F238E27FC236}">
                        <a16:creationId xmlns:a16="http://schemas.microsoft.com/office/drawing/2014/main" id="{3C2D6EB1-335F-5549-AF9F-6F2A7B31F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3" name="그림 62">
                    <a:extLst>
                      <a:ext uri="{FF2B5EF4-FFF2-40B4-BE49-F238E27FC236}">
                        <a16:creationId xmlns:a16="http://schemas.microsoft.com/office/drawing/2014/main" id="{2337ABDB-D693-D34E-851A-B82AE7DC68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49562BE4-FF37-6541-86DA-92C1C6CD0D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5" name="그림 64">
                    <a:extLst>
                      <a:ext uri="{FF2B5EF4-FFF2-40B4-BE49-F238E27FC236}">
                        <a16:creationId xmlns:a16="http://schemas.microsoft.com/office/drawing/2014/main" id="{B324A25F-71FD-324B-AC62-E239DD794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2A96C672-DD64-0A43-80FB-9B3ADC5D2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7" name="그림 66">
                    <a:extLst>
                      <a:ext uri="{FF2B5EF4-FFF2-40B4-BE49-F238E27FC236}">
                        <a16:creationId xmlns:a16="http://schemas.microsoft.com/office/drawing/2014/main" id="{95FD8AE9-4D72-1741-8B5A-D50ECF0309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A673C3D7-36C7-084B-B5E1-B70C89A95C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69" name="그림 68">
                    <a:extLst>
                      <a:ext uri="{FF2B5EF4-FFF2-40B4-BE49-F238E27FC236}">
                        <a16:creationId xmlns:a16="http://schemas.microsoft.com/office/drawing/2014/main" id="{A43E8284-5F50-FB4C-B967-3618DC143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0AB6916-3BC2-1944-BD13-C066CF0D4E9D}"/>
                    </a:ext>
                  </a:extLst>
                </p:cNvPr>
                <p:cNvGrpSpPr/>
                <p:nvPr/>
              </p:nvGrpSpPr>
              <p:grpSpPr>
                <a:xfrm>
                  <a:off x="2326911" y="1166051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4398B24D-3AE8-424B-9CFA-B58F317E89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B8B8E62-F364-D14E-B119-DEC117D3E8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A223185C-C02F-5247-BCA7-15AC10CFB3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0CF61126-BE1E-E947-9C11-32D275FB86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0ED02E3F-F375-4D44-8665-46D98C50C5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3" name="그림 42">
                    <a:extLst>
                      <a:ext uri="{FF2B5EF4-FFF2-40B4-BE49-F238E27FC236}">
                        <a16:creationId xmlns:a16="http://schemas.microsoft.com/office/drawing/2014/main" id="{12958031-0B0A-A441-8509-6E59470C17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8A38C19D-8339-ED4F-BBAD-E7E985C71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5" name="그림 44">
                    <a:extLst>
                      <a:ext uri="{FF2B5EF4-FFF2-40B4-BE49-F238E27FC236}">
                        <a16:creationId xmlns:a16="http://schemas.microsoft.com/office/drawing/2014/main" id="{181D03CC-1AEF-9546-B0F7-B414CD3297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614426C2-E41B-6B4F-B397-779EEB35FF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7" name="그림 46">
                    <a:extLst>
                      <a:ext uri="{FF2B5EF4-FFF2-40B4-BE49-F238E27FC236}">
                        <a16:creationId xmlns:a16="http://schemas.microsoft.com/office/drawing/2014/main" id="{F959DBBA-1FED-D44B-8045-0DC7A8418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8" name="그림 47">
                    <a:extLst>
                      <a:ext uri="{FF2B5EF4-FFF2-40B4-BE49-F238E27FC236}">
                        <a16:creationId xmlns:a16="http://schemas.microsoft.com/office/drawing/2014/main" id="{36408BD5-9DB6-5744-9441-7FB6B0391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49" name="그림 48">
                    <a:extLst>
                      <a:ext uri="{FF2B5EF4-FFF2-40B4-BE49-F238E27FC236}">
                        <a16:creationId xmlns:a16="http://schemas.microsoft.com/office/drawing/2014/main" id="{3026AB20-2A9D-7B42-AFCE-5DD81ED771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0" name="그림 49">
                    <a:extLst>
                      <a:ext uri="{FF2B5EF4-FFF2-40B4-BE49-F238E27FC236}">
                        <a16:creationId xmlns:a16="http://schemas.microsoft.com/office/drawing/2014/main" id="{1BC259E2-177A-E743-836A-96E786FEC4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1" name="그림 50">
                    <a:extLst>
                      <a:ext uri="{FF2B5EF4-FFF2-40B4-BE49-F238E27FC236}">
                        <a16:creationId xmlns:a16="http://schemas.microsoft.com/office/drawing/2014/main" id="{CEF92E86-5F49-7841-A368-0ED16EACC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>
                    <a:extLst>
                      <a:ext uri="{FF2B5EF4-FFF2-40B4-BE49-F238E27FC236}">
                        <a16:creationId xmlns:a16="http://schemas.microsoft.com/office/drawing/2014/main" id="{2BD2FF54-0ACF-4344-B4F8-65513F76E4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5708507E-DF54-6942-BD98-3CDD0071B3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1481417E-18C4-CC4E-85B1-0E760A89D108}"/>
                    </a:ext>
                  </a:extLst>
                </p:cNvPr>
                <p:cNvGrpSpPr/>
                <p:nvPr/>
              </p:nvGrpSpPr>
              <p:grpSpPr>
                <a:xfrm>
                  <a:off x="-428287" y="1163404"/>
                  <a:ext cx="2480183" cy="2285342"/>
                  <a:chOff x="7776671" y="686712"/>
                  <a:chExt cx="3263414" cy="3007042"/>
                </a:xfrm>
              </p:grpSpPr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376F219-0538-ED44-A2B7-0BB3DFA9D3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3" name="그림 22">
                    <a:extLst>
                      <a:ext uri="{FF2B5EF4-FFF2-40B4-BE49-F238E27FC236}">
                        <a16:creationId xmlns:a16="http://schemas.microsoft.com/office/drawing/2014/main" id="{81C8C951-0484-5E42-97C8-832BA8A36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8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C4007CCB-5191-2A40-A425-E4C73A4071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B6AC28BB-9DC2-BC41-ABBD-C85D9A05F8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8554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FC9B453A-ACB6-F246-B3A4-7B35A3927F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B5EF72B2-A05B-614A-A27E-37C8FFA142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00437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1BA022D9-3822-D841-BB2C-0357F48C5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7810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E2E387DB-57D4-664B-9272-8BA29C3B2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80087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0" name="그림 29">
                    <a:extLst>
                      <a:ext uri="{FF2B5EF4-FFF2-40B4-BE49-F238E27FC236}">
                        <a16:creationId xmlns:a16="http://schemas.microsoft.com/office/drawing/2014/main" id="{51658307-ABEE-BC47-AD46-045FEE9EA3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9154AB25-59F7-7747-8278-EE0724E457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2320" y="686712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2CA70BC0-2345-B44B-A806-A57CB5CF31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>
                    <a:extLst>
                      <a:ext uri="{FF2B5EF4-FFF2-40B4-BE49-F238E27FC236}">
                        <a16:creationId xmlns:a16="http://schemas.microsoft.com/office/drawing/2014/main" id="{78EE7783-C8DE-8E45-BA3D-1E07D0698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6143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5B7D9754-C852-0948-83F4-61E36F3ABD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6671" y="316348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20AAF2B0-D72D-A04F-82DC-2DC3C5A9D2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1509539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F19212D8-DF0F-6146-9D1F-B23E661A9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8949" y="2336514"/>
                    <a:ext cx="527765" cy="527765"/>
                  </a:xfrm>
                  <a:prstGeom prst="rect">
                    <a:avLst/>
                  </a:prstGeom>
                </p:spPr>
              </p:pic>
              <p:pic>
                <p:nvPicPr>
                  <p:cNvPr id="37" name="그림 36">
                    <a:extLst>
                      <a:ext uri="{FF2B5EF4-FFF2-40B4-BE49-F238E27FC236}">
                        <a16:creationId xmlns:a16="http://schemas.microsoft.com/office/drawing/2014/main" id="{F5CCFF26-A1FD-8B4B-9D05-890A55CDC0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5615" y="3160989"/>
                    <a:ext cx="532765" cy="532765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FA0E606-9112-E544-ACE2-AA3D4076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4165" y="1596177"/>
              <a:ext cx="340450" cy="34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71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2" r:id="rId3"/>
    <p:sldLayoutId id="2147483662" r:id="rId4"/>
    <p:sldLayoutId id="2147483674" r:id="rId5"/>
    <p:sldLayoutId id="2147483675" r:id="rId6"/>
    <p:sldLayoutId id="2147483676" r:id="rId7"/>
    <p:sldLayoutId id="2147483673" r:id="rId8"/>
    <p:sldLayoutId id="2147483677" r:id="rId9"/>
    <p:sldLayoutId id="2147483678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9.png"/><Relationship Id="rId3" Type="http://schemas.openxmlformats.org/officeDocument/2006/relationships/image" Target="../media/image61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56.png"/><Relationship Id="rId5" Type="http://schemas.openxmlformats.org/officeDocument/2006/relationships/image" Target="../media/image63.png"/><Relationship Id="rId10" Type="http://schemas.openxmlformats.org/officeDocument/2006/relationships/image" Target="../media/image55.png"/><Relationship Id="rId4" Type="http://schemas.openxmlformats.org/officeDocument/2006/relationships/image" Target="../media/image62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54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69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11" Type="http://schemas.openxmlformats.org/officeDocument/2006/relationships/image" Target="../media/image53.png"/><Relationship Id="rId5" Type="http://schemas.openxmlformats.org/officeDocument/2006/relationships/image" Target="../media/image71.png"/><Relationship Id="rId15" Type="http://schemas.openxmlformats.org/officeDocument/2006/relationships/image" Target="../media/image52.png"/><Relationship Id="rId10" Type="http://schemas.microsoft.com/office/2007/relationships/hdphoto" Target="../media/hdphoto2.wdp"/><Relationship Id="rId4" Type="http://schemas.microsoft.com/office/2007/relationships/hdphoto" Target="../media/hdphoto3.wdp"/><Relationship Id="rId9" Type="http://schemas.openxmlformats.org/officeDocument/2006/relationships/image" Target="../media/image63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368">
            <a:extLst>
              <a:ext uri="{FF2B5EF4-FFF2-40B4-BE49-F238E27FC236}">
                <a16:creationId xmlns:a16="http://schemas.microsoft.com/office/drawing/2014/main" id="{00DFB986-FABC-ED40-A366-CC44F67B94A0}"/>
              </a:ext>
            </a:extLst>
          </p:cNvPr>
          <p:cNvSpPr txBox="1"/>
          <p:nvPr/>
        </p:nvSpPr>
        <p:spPr>
          <a:xfrm>
            <a:off x="558446" y="4453579"/>
            <a:ext cx="90173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400" b="1" dirty="0">
                <a:solidFill>
                  <a:schemeClr val="bg1"/>
                </a:solidFill>
                <a:latin typeface="+mj-ea"/>
                <a:ea typeface="+mj-ea"/>
              </a:rPr>
              <a:t>시큐업세미나</a:t>
            </a:r>
            <a:r>
              <a:rPr kumimoji="1" lang="en-US" altLang="ko-KR" sz="3400" b="1">
                <a:solidFill>
                  <a:schemeClr val="bg1"/>
                </a:solidFill>
                <a:latin typeface="+mj-ea"/>
                <a:ea typeface="+mj-ea"/>
              </a:rPr>
              <a:t>(Security IQ UP) 2022 </a:t>
            </a:r>
            <a:r>
              <a:rPr kumimoji="1" lang="ko-KR" altLang="en-US" sz="3400" b="1">
                <a:solidFill>
                  <a:schemeClr val="bg1"/>
                </a:solidFill>
                <a:latin typeface="+mj-ea"/>
                <a:ea typeface="+mj-ea"/>
              </a:rPr>
              <a:t>운영안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1B6298BA-5983-CC40-B987-0356B56424E7}"/>
              </a:ext>
            </a:extLst>
          </p:cNvPr>
          <p:cNvSpPr txBox="1"/>
          <p:nvPr/>
        </p:nvSpPr>
        <p:spPr>
          <a:xfrm>
            <a:off x="558447" y="5107493"/>
            <a:ext cx="344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F9E76C"/>
                </a:solidFill>
                <a:latin typeface="+mn-ea"/>
              </a:rPr>
              <a:t>일시</a:t>
            </a:r>
            <a:r>
              <a:rPr kumimoji="1" lang="en-US" altLang="ko-KR" sz="1400" b="1">
                <a:solidFill>
                  <a:srgbClr val="F9E76C"/>
                </a:solidFill>
                <a:latin typeface="+mn-ea"/>
              </a:rPr>
              <a:t>: 2022</a:t>
            </a:r>
            <a:r>
              <a:rPr kumimoji="1" lang="ko-KR" altLang="en-US" sz="1400" b="1">
                <a:solidFill>
                  <a:srgbClr val="F9E76C"/>
                </a:solidFill>
                <a:latin typeface="+mn-ea"/>
              </a:rPr>
              <a:t>년 </a:t>
            </a:r>
            <a:r>
              <a:rPr kumimoji="1" lang="en-US" altLang="ko-KR" sz="1400" b="1">
                <a:solidFill>
                  <a:srgbClr val="F9E76C"/>
                </a:solidFill>
                <a:latin typeface="+mn-ea"/>
              </a:rPr>
              <a:t>10</a:t>
            </a:r>
            <a:r>
              <a:rPr kumimoji="1" lang="ko-KR" altLang="en-US" sz="1400" b="1">
                <a:solidFill>
                  <a:srgbClr val="F9E76C"/>
                </a:solidFill>
                <a:latin typeface="+mn-ea"/>
              </a:rPr>
              <a:t>월 </a:t>
            </a:r>
            <a:r>
              <a:rPr kumimoji="1" lang="en-US" altLang="ko-KR" sz="1400" b="1">
                <a:solidFill>
                  <a:srgbClr val="F9E76C"/>
                </a:solidFill>
                <a:latin typeface="+mn-ea"/>
              </a:rPr>
              <a:t>4</a:t>
            </a:r>
            <a:r>
              <a:rPr kumimoji="1" lang="ko-KR" altLang="en-US" sz="1400" b="1">
                <a:solidFill>
                  <a:srgbClr val="F9E76C"/>
                </a:solidFill>
                <a:latin typeface="+mn-ea"/>
              </a:rPr>
              <a:t>일</a:t>
            </a:r>
            <a:r>
              <a:rPr kumimoji="1" lang="en-US" altLang="ko-KR" sz="1400" b="1">
                <a:solidFill>
                  <a:srgbClr val="F9E76C"/>
                </a:solidFill>
                <a:latin typeface="+mn-ea"/>
              </a:rPr>
              <a:t>(</a:t>
            </a:r>
            <a:r>
              <a:rPr kumimoji="1" lang="ko-KR" altLang="en-US" sz="1400" b="1">
                <a:solidFill>
                  <a:srgbClr val="F9E76C"/>
                </a:solidFill>
                <a:latin typeface="+mn-ea"/>
              </a:rPr>
              <a:t>화</a:t>
            </a:r>
            <a:r>
              <a:rPr kumimoji="1" lang="en-US" altLang="ko-KR" sz="1400" b="1">
                <a:solidFill>
                  <a:srgbClr val="F9E76C"/>
                </a:solidFill>
                <a:latin typeface="+mn-ea"/>
              </a:rPr>
              <a:t>) 13:00~17:10</a:t>
            </a:r>
          </a:p>
          <a:p>
            <a:r>
              <a:rPr kumimoji="1" lang="ko-KR" altLang="en-US" sz="1400" b="1">
                <a:solidFill>
                  <a:srgbClr val="F9E76C"/>
                </a:solidFill>
                <a:latin typeface="+mn-ea"/>
              </a:rPr>
              <a:t>장소</a:t>
            </a:r>
            <a:r>
              <a:rPr kumimoji="1" lang="en-US" altLang="ko-KR" sz="1400" b="1">
                <a:solidFill>
                  <a:srgbClr val="F9E76C"/>
                </a:solidFill>
                <a:latin typeface="+mn-ea"/>
              </a:rPr>
              <a:t>: </a:t>
            </a:r>
            <a:r>
              <a:rPr kumimoji="1" lang="ko-KR" altLang="en-US" sz="1400" b="1">
                <a:solidFill>
                  <a:srgbClr val="F9E76C"/>
                </a:solidFill>
                <a:latin typeface="+mn-ea"/>
              </a:rPr>
              <a:t>코엑스 컨퍼런스 </a:t>
            </a:r>
            <a:r>
              <a:rPr kumimoji="1" lang="en-US" altLang="ko-KR" sz="1400" b="1">
                <a:solidFill>
                  <a:srgbClr val="F9E76C"/>
                </a:solidFill>
                <a:latin typeface="+mn-ea"/>
              </a:rPr>
              <a:t>E</a:t>
            </a:r>
            <a:r>
              <a:rPr kumimoji="1" lang="ko-KR" altLang="en-US" sz="1400" b="1">
                <a:solidFill>
                  <a:srgbClr val="F9E76C"/>
                </a:solidFill>
                <a:latin typeface="+mn-ea"/>
              </a:rPr>
              <a:t>홀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4889BEE8-A1FF-684D-8EB2-773A6CEE2ABF}"/>
              </a:ext>
            </a:extLst>
          </p:cNvPr>
          <p:cNvSpPr txBox="1"/>
          <p:nvPr/>
        </p:nvSpPr>
        <p:spPr>
          <a:xfrm>
            <a:off x="8928101" y="6315677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000" dirty="0" smtClean="0">
                <a:solidFill>
                  <a:srgbClr val="FF8846"/>
                </a:solidFill>
                <a:latin typeface="+mn-ea"/>
              </a:rPr>
              <a:t>2022.07.07</a:t>
            </a:r>
          </a:p>
          <a:p>
            <a:pPr algn="r"/>
            <a:r>
              <a:rPr kumimoji="1" lang="en-US" altLang="ko-KR" sz="1000" dirty="0" err="1" smtClean="0">
                <a:solidFill>
                  <a:srgbClr val="FF8846"/>
                </a:solidFill>
                <a:latin typeface="+mn-ea"/>
              </a:rPr>
              <a:t>Ver</a:t>
            </a:r>
            <a:r>
              <a:rPr kumimoji="1" lang="en-US" altLang="ko-KR" sz="1000" dirty="0" smtClean="0">
                <a:solidFill>
                  <a:srgbClr val="FF8846"/>
                </a:solidFill>
                <a:latin typeface="+mn-ea"/>
              </a:rPr>
              <a:t> 1.0</a:t>
            </a:r>
            <a:endParaRPr kumimoji="1" lang="en-US" altLang="ko-KR" sz="1000" dirty="0">
              <a:solidFill>
                <a:srgbClr val="FF884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47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전시부스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 smtClean="0"/>
              <a:t>운영기획안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9154" r="16332"/>
          <a:stretch/>
        </p:blipFill>
        <p:spPr>
          <a:xfrm>
            <a:off x="625766" y="1258348"/>
            <a:ext cx="7587055" cy="34228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43787" y="3473042"/>
            <a:ext cx="352338" cy="218114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746459" y="3473042"/>
            <a:ext cx="352338" cy="218114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74965" y="3473042"/>
            <a:ext cx="352338" cy="218114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669248" y="3473042"/>
            <a:ext cx="352338" cy="218114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185383"/>
              </p:ext>
            </p:extLst>
          </p:nvPr>
        </p:nvGraphicFramePr>
        <p:xfrm>
          <a:off x="1977502" y="4351419"/>
          <a:ext cx="6302431" cy="16171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4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125">
                  <a:extLst>
                    <a:ext uri="{9D8B030D-6E8A-4147-A177-3AD203B41FA5}">
                      <a16:colId xmlns:a16="http://schemas.microsoft.com/office/drawing/2014/main" val="1180661738"/>
                    </a:ext>
                  </a:extLst>
                </a:gridCol>
              </a:tblGrid>
              <a:tr h="346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운영내용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운영담당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옴니원</a:t>
                      </a:r>
                      <a:r>
                        <a:rPr lang="ko-KR" altLang="en-US" sz="105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통합인증 서비스</a:t>
                      </a:r>
                      <a:endParaRPr lang="ko-KR" altLang="en-US" sz="1050" dirty="0"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라온</a:t>
                      </a:r>
                      <a:endParaRPr lang="ko-KR" altLang="en-US" sz="1050" dirty="0"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TBD</a:t>
                      </a:r>
                      <a:endParaRPr lang="ko-KR" altLang="en-US" sz="1050" dirty="0"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115855" marR="115855" marT="57927" marB="5792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ADIA&amp;DTX</a:t>
                      </a: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Digital Trust</a:t>
                      </a: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TBD</a:t>
                      </a:r>
                      <a:endParaRPr lang="ko-KR" altLang="en-US" sz="1050" dirty="0" smtClean="0"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115855" marR="115855" marT="57927" marB="57927" anchor="ctr"/>
                </a:tc>
                <a:extLst>
                  <a:ext uri="{0D108BD9-81ED-4DB2-BD59-A6C34878D82A}">
                    <a16:rowId xmlns:a16="http://schemas.microsoft.com/office/drawing/2014/main" val="1299195159"/>
                  </a:ext>
                </a:extLst>
              </a:tr>
              <a:tr h="346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mDL</a:t>
                      </a:r>
                      <a:endParaRPr lang="ko-KR" altLang="en-US" sz="10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라온</a:t>
                      </a: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TBD</a:t>
                      </a:r>
                      <a:endParaRPr lang="ko-KR" altLang="en-US" sz="1050" dirty="0" smtClean="0"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115855" marR="115855" marT="57927" marB="5792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미정</a:t>
                      </a: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</a:p>
                  </a:txBody>
                  <a:tcPr marL="115855" marR="115855" marT="57927" marB="579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</a:p>
                  </a:txBody>
                  <a:tcPr marL="115855" marR="115855" marT="57927" marB="5792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45763" y="3220938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54523" y="3220938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9574" y="3220722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endParaRPr lang="ko-KR" altLang="en-US"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71224" y="3220938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  <a:endParaRPr lang="ko-KR" altLang="en-US" sz="12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72375" y="2782861"/>
            <a:ext cx="1023456" cy="304288"/>
          </a:xfrm>
          <a:prstGeom prst="rect">
            <a:avLst/>
          </a:prstGeom>
          <a:solidFill>
            <a:srgbClr val="239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9146" y="2812589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참가등록대</a:t>
            </a: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03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 smtClean="0"/>
              <a:t>운영기획안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506" t="49153" r="16332" b="9970"/>
          <a:stretch/>
        </p:blipFill>
        <p:spPr>
          <a:xfrm>
            <a:off x="389677" y="1258348"/>
            <a:ext cx="5364846" cy="27516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85489" y="3473042"/>
            <a:ext cx="352338" cy="218114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88161" y="3473042"/>
            <a:ext cx="352338" cy="218114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16667" y="3473042"/>
            <a:ext cx="352338" cy="218114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10950" y="3473042"/>
            <a:ext cx="352338" cy="218114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19109"/>
              </p:ext>
            </p:extLst>
          </p:nvPr>
        </p:nvGraphicFramePr>
        <p:xfrm>
          <a:off x="389677" y="4587313"/>
          <a:ext cx="4528306" cy="10834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0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4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범례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7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전시부스</a:t>
                      </a:r>
                      <a:endParaRPr lang="en-US" altLang="ko-KR" sz="105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195159"/>
                  </a:ext>
                </a:extLst>
              </a:tr>
              <a:tr h="34660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  <a:r>
                        <a:rPr lang="en-US" altLang="ko-KR" sz="105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영역</a:t>
                      </a:r>
                      <a:endParaRPr lang="ko-KR" altLang="en-US" sz="10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5855" marR="115855" marT="57927" marB="579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인형뽑기</a:t>
                      </a:r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인용 </a:t>
                      </a:r>
                      <a:r>
                        <a:rPr lang="en-US" altLang="ko-KR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u="sng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로비에서 진행</a:t>
                      </a:r>
                    </a:p>
                  </a:txBody>
                  <a:tcPr marL="115855" marR="115855" marT="57927" marB="579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057183" y="2788734"/>
            <a:ext cx="352338" cy="2181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34781" y="2788734"/>
            <a:ext cx="352338" cy="2181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5477" y="4980944"/>
            <a:ext cx="428948" cy="217514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477" y="5344095"/>
            <a:ext cx="428948" cy="2175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다리꼴 9"/>
          <p:cNvSpPr/>
          <p:nvPr/>
        </p:nvSpPr>
        <p:spPr>
          <a:xfrm rot="16200000">
            <a:off x="3540993" y="1436661"/>
            <a:ext cx="3349163" cy="2376953"/>
          </a:xfrm>
          <a:custGeom>
            <a:avLst/>
            <a:gdLst>
              <a:gd name="connsiteX0" fmla="*/ 0 w 504825"/>
              <a:gd name="connsiteY0" fmla="*/ 2343160 h 2343160"/>
              <a:gd name="connsiteX1" fmla="*/ 126206 w 504825"/>
              <a:gd name="connsiteY1" fmla="*/ 0 h 2343160"/>
              <a:gd name="connsiteX2" fmla="*/ 378619 w 504825"/>
              <a:gd name="connsiteY2" fmla="*/ 0 h 2343160"/>
              <a:gd name="connsiteX3" fmla="*/ 504825 w 504825"/>
              <a:gd name="connsiteY3" fmla="*/ 2343160 h 2343160"/>
              <a:gd name="connsiteX4" fmla="*/ 0 w 504825"/>
              <a:gd name="connsiteY4" fmla="*/ 2343160 h 2343160"/>
              <a:gd name="connsiteX0" fmla="*/ 0 w 1914527"/>
              <a:gd name="connsiteY0" fmla="*/ 2343160 h 2362214"/>
              <a:gd name="connsiteX1" fmla="*/ 126206 w 1914527"/>
              <a:gd name="connsiteY1" fmla="*/ 0 h 2362214"/>
              <a:gd name="connsiteX2" fmla="*/ 378619 w 1914527"/>
              <a:gd name="connsiteY2" fmla="*/ 0 h 2362214"/>
              <a:gd name="connsiteX3" fmla="*/ 1914527 w 1914527"/>
              <a:gd name="connsiteY3" fmla="*/ 2362214 h 2362214"/>
              <a:gd name="connsiteX4" fmla="*/ 0 w 1914527"/>
              <a:gd name="connsiteY4" fmla="*/ 2343160 h 2362214"/>
              <a:gd name="connsiteX0" fmla="*/ 0 w 3362328"/>
              <a:gd name="connsiteY0" fmla="*/ 2371735 h 2371735"/>
              <a:gd name="connsiteX1" fmla="*/ 1574007 w 3362328"/>
              <a:gd name="connsiteY1" fmla="*/ 0 h 2371735"/>
              <a:gd name="connsiteX2" fmla="*/ 1826420 w 3362328"/>
              <a:gd name="connsiteY2" fmla="*/ 0 h 2371735"/>
              <a:gd name="connsiteX3" fmla="*/ 3362328 w 3362328"/>
              <a:gd name="connsiteY3" fmla="*/ 2362214 h 2371735"/>
              <a:gd name="connsiteX4" fmla="*/ 0 w 3362328"/>
              <a:gd name="connsiteY4" fmla="*/ 2371735 h 2371735"/>
              <a:gd name="connsiteX0" fmla="*/ 0 w 3362328"/>
              <a:gd name="connsiteY0" fmla="*/ 2376498 h 2376498"/>
              <a:gd name="connsiteX1" fmla="*/ 1574007 w 3362328"/>
              <a:gd name="connsiteY1" fmla="*/ 4763 h 2376498"/>
              <a:gd name="connsiteX2" fmla="*/ 1854995 w 3362328"/>
              <a:gd name="connsiteY2" fmla="*/ 0 h 2376498"/>
              <a:gd name="connsiteX3" fmla="*/ 3362328 w 3362328"/>
              <a:gd name="connsiteY3" fmla="*/ 2366977 h 2376498"/>
              <a:gd name="connsiteX4" fmla="*/ 0 w 3362328"/>
              <a:gd name="connsiteY4" fmla="*/ 2376498 h 2376498"/>
              <a:gd name="connsiteX0" fmla="*/ 0 w 3362328"/>
              <a:gd name="connsiteY0" fmla="*/ 2376498 h 2376498"/>
              <a:gd name="connsiteX1" fmla="*/ 1640682 w 3362328"/>
              <a:gd name="connsiteY1" fmla="*/ 4763 h 2376498"/>
              <a:gd name="connsiteX2" fmla="*/ 1854995 w 3362328"/>
              <a:gd name="connsiteY2" fmla="*/ 0 h 2376498"/>
              <a:gd name="connsiteX3" fmla="*/ 3362328 w 3362328"/>
              <a:gd name="connsiteY3" fmla="*/ 2366977 h 2376498"/>
              <a:gd name="connsiteX4" fmla="*/ 0 w 3362328"/>
              <a:gd name="connsiteY4" fmla="*/ 2376498 h 2376498"/>
              <a:gd name="connsiteX0" fmla="*/ 0 w 3362328"/>
              <a:gd name="connsiteY0" fmla="*/ 2381261 h 2381261"/>
              <a:gd name="connsiteX1" fmla="*/ 1640682 w 3362328"/>
              <a:gd name="connsiteY1" fmla="*/ 9526 h 2381261"/>
              <a:gd name="connsiteX2" fmla="*/ 1840707 w 3362328"/>
              <a:gd name="connsiteY2" fmla="*/ 0 h 2381261"/>
              <a:gd name="connsiteX3" fmla="*/ 3362328 w 3362328"/>
              <a:gd name="connsiteY3" fmla="*/ 2371740 h 2381261"/>
              <a:gd name="connsiteX4" fmla="*/ 0 w 3362328"/>
              <a:gd name="connsiteY4" fmla="*/ 2381261 h 2381261"/>
              <a:gd name="connsiteX0" fmla="*/ 0 w 3412663"/>
              <a:gd name="connsiteY0" fmla="*/ 2389653 h 2389653"/>
              <a:gd name="connsiteX1" fmla="*/ 1691017 w 3412663"/>
              <a:gd name="connsiteY1" fmla="*/ 9526 h 2389653"/>
              <a:gd name="connsiteX2" fmla="*/ 1891042 w 3412663"/>
              <a:gd name="connsiteY2" fmla="*/ 0 h 2389653"/>
              <a:gd name="connsiteX3" fmla="*/ 3412663 w 3412663"/>
              <a:gd name="connsiteY3" fmla="*/ 2371740 h 2389653"/>
              <a:gd name="connsiteX4" fmla="*/ 0 w 3412663"/>
              <a:gd name="connsiteY4" fmla="*/ 2389653 h 2389653"/>
              <a:gd name="connsiteX0" fmla="*/ 0 w 3742863"/>
              <a:gd name="connsiteY0" fmla="*/ 2389653 h 2389653"/>
              <a:gd name="connsiteX1" fmla="*/ 1691017 w 3742863"/>
              <a:gd name="connsiteY1" fmla="*/ 9526 h 2389653"/>
              <a:gd name="connsiteX2" fmla="*/ 1891042 w 3742863"/>
              <a:gd name="connsiteY2" fmla="*/ 0 h 2389653"/>
              <a:gd name="connsiteX3" fmla="*/ 3742863 w 3742863"/>
              <a:gd name="connsiteY3" fmla="*/ 2371740 h 2389653"/>
              <a:gd name="connsiteX4" fmla="*/ 0 w 3742863"/>
              <a:gd name="connsiteY4" fmla="*/ 2389653 h 2389653"/>
              <a:gd name="connsiteX0" fmla="*/ 0 w 3349163"/>
              <a:gd name="connsiteY0" fmla="*/ 2376953 h 2376953"/>
              <a:gd name="connsiteX1" fmla="*/ 1297317 w 3349163"/>
              <a:gd name="connsiteY1" fmla="*/ 9526 h 2376953"/>
              <a:gd name="connsiteX2" fmla="*/ 1497342 w 3349163"/>
              <a:gd name="connsiteY2" fmla="*/ 0 h 2376953"/>
              <a:gd name="connsiteX3" fmla="*/ 3349163 w 3349163"/>
              <a:gd name="connsiteY3" fmla="*/ 2371740 h 2376953"/>
              <a:gd name="connsiteX4" fmla="*/ 0 w 3349163"/>
              <a:gd name="connsiteY4" fmla="*/ 2376953 h 23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9163" h="2376953">
                <a:moveTo>
                  <a:pt x="0" y="2376953"/>
                </a:moveTo>
                <a:lnTo>
                  <a:pt x="1297317" y="9526"/>
                </a:lnTo>
                <a:lnTo>
                  <a:pt x="1497342" y="0"/>
                </a:lnTo>
                <a:lnTo>
                  <a:pt x="3349163" y="2371740"/>
                </a:lnTo>
                <a:lnTo>
                  <a:pt x="0" y="2376953"/>
                </a:lnTo>
                <a:close/>
              </a:path>
            </a:pathLst>
          </a:cu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83" y="910510"/>
            <a:ext cx="2925441" cy="34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행사 </a:t>
            </a:r>
            <a:r>
              <a:rPr lang="en-US" altLang="ko-KR" dirty="0" smtClean="0"/>
              <a:t>R&amp;R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 smtClean="0"/>
              <a:t>운영기획안</a:t>
            </a:r>
            <a:endParaRPr lang="ko-KR" altLang="en-US" dirty="0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1036325" y="917952"/>
            <a:ext cx="1782376" cy="468163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noProof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행사 총괄</a:t>
            </a: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121951" y="917952"/>
            <a:ext cx="5561012" cy="468163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b="1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변준모</a:t>
            </a:r>
            <a:r>
              <a:rPr lang="ko-KR" altLang="en-US" sz="1100" b="1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전무 </a:t>
            </a:r>
            <a:r>
              <a:rPr lang="en-US" altLang="ko-KR" sz="1100" b="1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/ </a:t>
            </a:r>
            <a:r>
              <a:rPr lang="ko-KR" altLang="en-US" sz="1100" b="1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에이전시</a:t>
            </a:r>
            <a:r>
              <a:rPr lang="en-US" altLang="ko-KR" sz="1100" b="1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: </a:t>
            </a:r>
            <a:r>
              <a:rPr lang="ko-KR" altLang="en-US" sz="1100" b="1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아트플랜</a:t>
            </a:r>
            <a:endParaRPr lang="en-US" altLang="ko-KR" sz="1100" b="1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042674" y="1490325"/>
            <a:ext cx="1756191" cy="424109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현장</a:t>
            </a:r>
            <a:r>
              <a:rPr kumimoji="0" lang="en-US" altLang="ko-KR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책임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036324" y="1992297"/>
            <a:ext cx="1756191" cy="443325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사회</a:t>
            </a: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3121951" y="1988797"/>
            <a:ext cx="5554662" cy="446826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내부직원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(TBD) X 2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036324" y="5335638"/>
            <a:ext cx="1756191" cy="466678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진행스텝</a:t>
            </a: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3115601" y="5335638"/>
            <a:ext cx="5561012" cy="466678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TBD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1042674" y="3573463"/>
            <a:ext cx="1756191" cy="435250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300" b="1" kern="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기자응대</a:t>
            </a:r>
            <a:endParaRPr lang="ko-KR" altLang="en-US" sz="13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3121951" y="3573463"/>
            <a:ext cx="5561012" cy="43525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내부직원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(TBD)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1042674" y="4592686"/>
            <a:ext cx="1756191" cy="651529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300" b="1" kern="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등록대</a:t>
            </a:r>
            <a:endParaRPr lang="ko-KR" altLang="en-US" sz="13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34" name="Rectangle 16"/>
          <p:cNvSpPr>
            <a:spLocks noChangeArrowheads="1"/>
          </p:cNvSpPr>
          <p:nvPr/>
        </p:nvSpPr>
        <p:spPr bwMode="auto">
          <a:xfrm>
            <a:off x="3121951" y="4592686"/>
            <a:ext cx="5561012" cy="651529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현장등록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아트플랜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(TBD), 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내부 인력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명</a:t>
            </a:r>
            <a:endParaRPr lang="en-US" altLang="ko-KR" sz="1100" kern="0" dirty="0" smtClean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사전등록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아트플랜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(TBD), 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내부 인력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명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1042674" y="3060768"/>
            <a:ext cx="1756191" cy="435250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noProof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통역</a:t>
            </a: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3121951" y="3060768"/>
            <a:ext cx="5561012" cy="43525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유시윤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프로</a:t>
            </a:r>
            <a:endParaRPr lang="en-US" altLang="ko-KR" sz="1100" kern="0" dirty="0" smtClean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1042674" y="4083075"/>
            <a:ext cx="1756191" cy="435250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noProof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콘솔</a:t>
            </a: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3121951" y="4083075"/>
            <a:ext cx="5561012" cy="43525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아트플랜</a:t>
            </a:r>
            <a:endParaRPr lang="en-US" altLang="ko-KR" sz="1100" kern="0" dirty="0" smtClean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3121951" y="1490325"/>
            <a:ext cx="5561012" cy="424109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어현선 팀장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1042674" y="5888184"/>
            <a:ext cx="1756191" cy="466678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3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발표자 연락</a:t>
            </a:r>
            <a:endParaRPr lang="ko-KR" altLang="en-US" sz="13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3121951" y="5888184"/>
            <a:ext cx="5561012" cy="466678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이혜지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프로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이지윤 프로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1036324" y="2513483"/>
            <a:ext cx="1756191" cy="443325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noProof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사진촬영</a:t>
            </a: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43" name="Rectangle 8"/>
          <p:cNvSpPr>
            <a:spLocks noChangeArrowheads="1"/>
          </p:cNvSpPr>
          <p:nvPr/>
        </p:nvSpPr>
        <p:spPr bwMode="auto">
          <a:xfrm>
            <a:off x="3121951" y="2509983"/>
            <a:ext cx="5554662" cy="446826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내부직원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(TBD)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8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에이전시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 smtClean="0"/>
              <a:t>운영기획안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317440"/>
              </p:ext>
            </p:extLst>
          </p:nvPr>
        </p:nvGraphicFramePr>
        <p:xfrm>
          <a:off x="324031" y="1628431"/>
          <a:ext cx="8898346" cy="47198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7203">
                  <a:extLst>
                    <a:ext uri="{9D8B030D-6E8A-4147-A177-3AD203B41FA5}">
                      <a16:colId xmlns:a16="http://schemas.microsoft.com/office/drawing/2014/main" val="4061113202"/>
                    </a:ext>
                  </a:extLst>
                </a:gridCol>
                <a:gridCol w="2651097">
                  <a:extLst>
                    <a:ext uri="{9D8B030D-6E8A-4147-A177-3AD203B41FA5}">
                      <a16:colId xmlns:a16="http://schemas.microsoft.com/office/drawing/2014/main" val="2904652190"/>
                    </a:ext>
                  </a:extLst>
                </a:gridCol>
                <a:gridCol w="2430023">
                  <a:extLst>
                    <a:ext uri="{9D8B030D-6E8A-4147-A177-3AD203B41FA5}">
                      <a16:colId xmlns:a16="http://schemas.microsoft.com/office/drawing/2014/main" val="2653196033"/>
                    </a:ext>
                  </a:extLst>
                </a:gridCol>
                <a:gridCol w="2430023">
                  <a:extLst>
                    <a:ext uri="{9D8B030D-6E8A-4147-A177-3AD203B41FA5}">
                      <a16:colId xmlns:a16="http://schemas.microsoft.com/office/drawing/2014/main" val="3164843820"/>
                    </a:ext>
                  </a:extLst>
                </a:gridCol>
              </a:tblGrid>
              <a:tr h="4055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아트플랜</a:t>
                      </a:r>
                      <a:r>
                        <a:rPr lang="en-US" altLang="ko-KR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r>
                        <a:rPr lang="en-US" altLang="ko-KR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4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에스써틴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나인위드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5992"/>
                  </a:ext>
                </a:extLst>
              </a:tr>
              <a:tr h="39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홈페이지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artplan94.co.kr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http://www.ninemc.com/sub/main.php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758482"/>
                  </a:ext>
                </a:extLst>
              </a:tr>
              <a:tr h="701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담당자 정보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전략기획 김나래 차장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artplan94@naver.com</a:t>
                      </a:r>
                      <a:b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010-7153-3536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박소영 실장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soyoung@s13.co.kr</a:t>
                      </a:r>
                      <a:b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010-4738-9570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김태선 팀장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kts@flynurse.kr</a:t>
                      </a:r>
                      <a:b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010-4134-3842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592811"/>
                  </a:ext>
                </a:extLst>
              </a:tr>
              <a:tr h="467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제안 견적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(VAT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불포함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+mn-ea"/>
                          <a:ea typeface="+mn-ea"/>
                        </a:rPr>
                        <a:t>18,850,000</a:t>
                      </a:r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u="none" strike="noStrike" dirty="0">
                          <a:effectLst/>
                          <a:latin typeface="+mn-ea"/>
                          <a:ea typeface="+mn-ea"/>
                        </a:rPr>
                        <a:t>26,000,000</a:t>
                      </a:r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원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+mn-ea"/>
                          <a:ea typeface="+mn-ea"/>
                        </a:rPr>
                        <a:t>22,700,000</a:t>
                      </a:r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075036"/>
                  </a:ext>
                </a:extLst>
              </a:tr>
              <a:tr h="2004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촬영시스템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 부문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: 8,600,000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원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행사 진행 상황에 따라 예산이 증가할 것으로 예상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촬영시스템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 부문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: 8,650,000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원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총 견적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1,800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만원 조정 불가능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네고는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 총 금액의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정도 가능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발표집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 사양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운영인력 인원수 조정 등으로 일부 항목을 조정하면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, 2,200-2,300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만 원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(VAT 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불포함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대로 가능할 것으로 예상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행사 진행 상황에 따라 예산이 증가할 것으로 예상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촬영시스템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 부문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: 6,700,000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원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총 견적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1,800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만원 조정 불가능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+mn-ea"/>
                          <a:ea typeface="+mn-ea"/>
                        </a:rPr>
                        <a:t>트러스</a:t>
                      </a:r>
                      <a:r>
                        <a:rPr lang="ko-KR" altLang="en-US" sz="1100" u="none" strike="noStrike" dirty="0" smtClean="0">
                          <a:effectLst/>
                          <a:latin typeface="+mn-ea"/>
                          <a:ea typeface="+mn-ea"/>
                        </a:rPr>
                        <a:t> 부스의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경우 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옥타부스에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 비해 비용 부담이 큼</a:t>
                      </a:r>
                      <a:b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행사 진행 상황에 따라 예산이 증가할 것으로 예상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210329"/>
                  </a:ext>
                </a:extLst>
              </a:tr>
              <a:tr h="744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년부터 금융정보보호컨퍼런스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(FISCON)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를 진행해온 업체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라온과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DIDA 2019(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엘타워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진행했던 업체로 퀄리티가 좋았음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촬영 부문에 특장점을 가진 업체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381994"/>
                  </a:ext>
                </a:extLst>
              </a:tr>
            </a:tbl>
          </a:graphicData>
        </a:graphic>
      </p:graphicFrame>
      <p:sp>
        <p:nvSpPr>
          <p:cNvPr id="6" name="내용 개체 틀 14"/>
          <p:cNvSpPr>
            <a:spLocks noGrp="1"/>
          </p:cNvSpPr>
          <p:nvPr>
            <p:ph sz="quarter" idx="15"/>
          </p:nvPr>
        </p:nvSpPr>
        <p:spPr>
          <a:xfrm>
            <a:off x="324031" y="953289"/>
            <a:ext cx="9517623" cy="4998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하기 </a:t>
            </a:r>
            <a:r>
              <a:rPr lang="en-US" altLang="ko-KR" b="1" dirty="0" smtClean="0">
                <a:solidFill>
                  <a:srgbClr val="FF0000"/>
                </a:solidFill>
              </a:rPr>
              <a:t>‘</a:t>
            </a:r>
            <a:r>
              <a:rPr lang="ko-KR" altLang="en-US" b="1" dirty="0" smtClean="0">
                <a:solidFill>
                  <a:srgbClr val="FF0000"/>
                </a:solidFill>
              </a:rPr>
              <a:t>제안 견적</a:t>
            </a:r>
            <a:r>
              <a:rPr lang="en-US" altLang="ko-KR" b="1" dirty="0" smtClean="0">
                <a:solidFill>
                  <a:srgbClr val="FF0000"/>
                </a:solidFill>
              </a:rPr>
              <a:t>’</a:t>
            </a:r>
            <a:r>
              <a:rPr lang="ko-KR" altLang="en-US" b="1" dirty="0" smtClean="0">
                <a:solidFill>
                  <a:srgbClr val="FF0000"/>
                </a:solidFill>
              </a:rPr>
              <a:t>은 최소한으로 반드시 필요한 항목을 토대로 산정된 초기 견적</a:t>
            </a:r>
            <a:r>
              <a:rPr lang="en-US" altLang="ko-KR" b="1" dirty="0" smtClean="0">
                <a:solidFill>
                  <a:srgbClr val="FF0000"/>
                </a:solidFill>
              </a:rPr>
              <a:t>(2022.07 </a:t>
            </a:r>
            <a:r>
              <a:rPr lang="ko-KR" altLang="en-US" b="1" dirty="0" smtClean="0">
                <a:solidFill>
                  <a:srgbClr val="FF0000"/>
                </a:solidFill>
              </a:rPr>
              <a:t>기준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이며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     </a:t>
            </a:r>
            <a:r>
              <a:rPr lang="ko-KR" altLang="en-US" b="1" dirty="0" smtClean="0">
                <a:solidFill>
                  <a:srgbClr val="FF0000"/>
                </a:solidFill>
              </a:rPr>
              <a:t>행사 진행 상황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부스 사이즈 변경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제작물 추가 등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에 따라 항목을 가감하여 비용이 늘어날 가능성 있음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1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전시부스 상세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 smtClean="0"/>
              <a:t>운영기획안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174275" y="2540726"/>
            <a:ext cx="3526972" cy="13977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+mn-ea"/>
              </a:rPr>
              <a:t>TBD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140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커뮤니케이션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2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커뮤니케이션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smtClean="0"/>
              <a:t>메인 컨셉 </a:t>
            </a:r>
            <a:r>
              <a:rPr lang="en-US" altLang="ko-KR" dirty="0" smtClean="0"/>
              <a:t>- ‘</a:t>
            </a:r>
            <a:r>
              <a:rPr lang="ko-KR" altLang="en-US" dirty="0" smtClean="0"/>
              <a:t>트렌드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중심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5"/>
          </p:nvPr>
        </p:nvSpPr>
        <p:spPr>
          <a:xfrm>
            <a:off x="226120" y="1627156"/>
            <a:ext cx="9517623" cy="4998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000000"/>
                </a:solidFill>
              </a:rPr>
              <a:t>오프라인 세상에서 온라인 세상으로의 진입을 추상화</a:t>
            </a:r>
            <a:endParaRPr lang="en-US" altLang="ko-KR" sz="14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000000"/>
                </a:solidFill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</a:rPr>
              <a:t>오프라인에서의 나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’ → </a:t>
            </a:r>
            <a:r>
              <a:rPr lang="ko-KR" altLang="en-US" sz="1400" b="1" dirty="0">
                <a:solidFill>
                  <a:srgbClr val="000000"/>
                </a:solidFill>
              </a:rPr>
              <a:t>‘온라인에서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인증하는 </a:t>
            </a:r>
            <a:r>
              <a:rPr lang="ko-KR" altLang="en-US" sz="1400" b="1" dirty="0" err="1" smtClean="0">
                <a:solidFill>
                  <a:srgbClr val="000000"/>
                </a:solidFill>
              </a:rPr>
              <a:t>나’로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 트렌드가 변화하고 있다는 것을 의미</a:t>
            </a:r>
            <a:endParaRPr lang="en-US" altLang="ko-KR" sz="14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rgbClr val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58" y="2558579"/>
            <a:ext cx="2656453" cy="3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커뮤니케이션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>
          <a:xfrm>
            <a:off x="226120" y="1183587"/>
            <a:ext cx="9517623" cy="332874"/>
          </a:xfrm>
        </p:spPr>
        <p:txBody>
          <a:bodyPr/>
          <a:lstStyle/>
          <a:p>
            <a:r>
              <a:rPr lang="en-US" altLang="ko-KR" dirty="0"/>
              <a:t>Key </a:t>
            </a:r>
            <a:r>
              <a:rPr lang="en-US" altLang="ko-KR" dirty="0" smtClean="0"/>
              <a:t>Visual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5"/>
          </p:nvPr>
        </p:nvSpPr>
        <p:spPr>
          <a:xfrm>
            <a:off x="226120" y="1574037"/>
            <a:ext cx="9517623" cy="4998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</a:rPr>
              <a:t>세상을 넘어가는 통로를 </a:t>
            </a:r>
            <a:r>
              <a:rPr lang="en-US" altLang="ko-KR" sz="1400" b="1" dirty="0">
                <a:solidFill>
                  <a:srgbClr val="000000"/>
                </a:solidFill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</a:rPr>
              <a:t>문</a:t>
            </a:r>
            <a:r>
              <a:rPr lang="en-US" altLang="ko-KR" sz="1400" b="1" dirty="0">
                <a:solidFill>
                  <a:srgbClr val="000000"/>
                </a:solidFill>
              </a:rPr>
              <a:t>’</a:t>
            </a:r>
            <a:r>
              <a:rPr lang="ko-KR" altLang="en-US" sz="1400" b="1" dirty="0">
                <a:solidFill>
                  <a:srgbClr val="000000"/>
                </a:solidFill>
              </a:rPr>
              <a:t>으로 형상화하여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디지털 시대의 미래로 </a:t>
            </a:r>
            <a:r>
              <a:rPr lang="ko-KR" altLang="en-US" sz="1400" b="1" dirty="0">
                <a:solidFill>
                  <a:srgbClr val="000000"/>
                </a:solidFill>
              </a:rPr>
              <a:t>나아가는 듯한 모습을 표현</a:t>
            </a:r>
            <a:endParaRPr lang="en-US" altLang="ko-KR" sz="1400" b="1" dirty="0">
              <a:solidFill>
                <a:srgbClr val="000000"/>
              </a:solidFill>
            </a:endParaRPr>
          </a:p>
        </p:txBody>
      </p:sp>
      <p:sp>
        <p:nvSpPr>
          <p:cNvPr id="7" name="내용 개체 틀 13"/>
          <p:cNvSpPr txBox="1">
            <a:spLocks/>
          </p:cNvSpPr>
          <p:nvPr/>
        </p:nvSpPr>
        <p:spPr>
          <a:xfrm>
            <a:off x="226120" y="4458005"/>
            <a:ext cx="9517623" cy="3328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FF8400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Sub Visual</a:t>
            </a:r>
            <a:endParaRPr lang="en-US" altLang="ko-KR" dirty="0"/>
          </a:p>
        </p:txBody>
      </p:sp>
      <p:sp>
        <p:nvSpPr>
          <p:cNvPr id="8" name="내용 개체 틀 14"/>
          <p:cNvSpPr txBox="1">
            <a:spLocks/>
          </p:cNvSpPr>
          <p:nvPr/>
        </p:nvSpPr>
        <p:spPr>
          <a:xfrm>
            <a:off x="226120" y="4818612"/>
            <a:ext cx="9517623" cy="499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000000"/>
                </a:solidFill>
              </a:rPr>
              <a:t>위에서 아래로 반복되는 숫자 혹은 도형이 </a:t>
            </a:r>
            <a:r>
              <a:rPr lang="ko-KR" altLang="en-US" sz="1400" b="1" dirty="0">
                <a:solidFill>
                  <a:srgbClr val="000000"/>
                </a:solidFill>
              </a:rPr>
              <a:t>떨어지는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듯한 이미지로 디지털 세상을 나타냄</a:t>
            </a:r>
            <a:endParaRPr lang="en-US" altLang="ko-KR" sz="14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9723"/>
          <a:stretch/>
        </p:blipFill>
        <p:spPr>
          <a:xfrm>
            <a:off x="2671355" y="5212904"/>
            <a:ext cx="2557870" cy="13642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5" y="1914172"/>
            <a:ext cx="1865811" cy="2332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13799"/>
          <a:stretch/>
        </p:blipFill>
        <p:spPr>
          <a:xfrm>
            <a:off x="667105" y="5212904"/>
            <a:ext cx="1949277" cy="13642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6"/>
          <a:stretch/>
        </p:blipFill>
        <p:spPr>
          <a:xfrm flipH="1">
            <a:off x="2583002" y="1925602"/>
            <a:ext cx="1705143" cy="23426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11" y="1925602"/>
            <a:ext cx="1721651" cy="23260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17" y="1925602"/>
            <a:ext cx="2598964" cy="17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운영 콘텐츠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03988"/>
            <a:ext cx="2228850" cy="365125"/>
          </a:xfrm>
          <a:prstGeom prst="rect">
            <a:avLst/>
          </a:prstGeom>
        </p:spPr>
        <p:txBody>
          <a:bodyPr/>
          <a:lstStyle/>
          <a:p>
            <a:fld id="{FD0A10F0-CFF0-0D40-9C8C-F20E3D47AC18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sp>
        <p:nvSpPr>
          <p:cNvPr id="9" name="내용 개체 틀 6"/>
          <p:cNvSpPr txBox="1">
            <a:spLocks/>
          </p:cNvSpPr>
          <p:nvPr/>
        </p:nvSpPr>
        <p:spPr>
          <a:xfrm>
            <a:off x="2466926" y="4092679"/>
            <a:ext cx="3210543" cy="132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chemeClr val="bg2">
                    <a:lumMod val="50000"/>
                  </a:schemeClr>
                </a:solidFill>
              </a:rPr>
              <a:t>이벤트</a:t>
            </a:r>
            <a:endParaRPr lang="en-US" altLang="ko-KR" sz="1600" b="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chemeClr val="bg2">
                    <a:lumMod val="50000"/>
                  </a:schemeClr>
                </a:solidFill>
              </a:rPr>
              <a:t>경품 </a:t>
            </a:r>
            <a:endParaRPr lang="en-US" altLang="ko-KR" sz="1600" b="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chemeClr val="bg2">
                    <a:lumMod val="50000"/>
                  </a:schemeClr>
                </a:solidFill>
              </a:rPr>
              <a:t>랜딩 </a:t>
            </a:r>
            <a:r>
              <a:rPr lang="ko-KR" altLang="en-US" sz="1600" b="0" dirty="0" smtClean="0">
                <a:solidFill>
                  <a:schemeClr val="bg2">
                    <a:lumMod val="50000"/>
                  </a:schemeClr>
                </a:solidFill>
              </a:rPr>
              <a:t>페이지</a:t>
            </a:r>
            <a:endParaRPr lang="en-US" altLang="ko-KR" sz="1600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899529"/>
              </p:ext>
            </p:extLst>
          </p:nvPr>
        </p:nvGraphicFramePr>
        <p:xfrm>
          <a:off x="164591" y="1540368"/>
          <a:ext cx="9579152" cy="5162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164">
                  <a:extLst>
                    <a:ext uri="{9D8B030D-6E8A-4147-A177-3AD203B41FA5}">
                      <a16:colId xmlns:a16="http://schemas.microsoft.com/office/drawing/2014/main" val="4054619495"/>
                    </a:ext>
                  </a:extLst>
                </a:gridCol>
                <a:gridCol w="2181497">
                  <a:extLst>
                    <a:ext uri="{9D8B030D-6E8A-4147-A177-3AD203B41FA5}">
                      <a16:colId xmlns:a16="http://schemas.microsoft.com/office/drawing/2014/main" val="4197268501"/>
                    </a:ext>
                  </a:extLst>
                </a:gridCol>
                <a:gridCol w="2181497">
                  <a:extLst>
                    <a:ext uri="{9D8B030D-6E8A-4147-A177-3AD203B41FA5}">
                      <a16:colId xmlns:a16="http://schemas.microsoft.com/office/drawing/2014/main" val="787044994"/>
                    </a:ext>
                  </a:extLst>
                </a:gridCol>
                <a:gridCol w="2181497">
                  <a:extLst>
                    <a:ext uri="{9D8B030D-6E8A-4147-A177-3AD203B41FA5}">
                      <a16:colId xmlns:a16="http://schemas.microsoft.com/office/drawing/2014/main" val="676644986"/>
                    </a:ext>
                  </a:extLst>
                </a:gridCol>
                <a:gridCol w="2181497">
                  <a:extLst>
                    <a:ext uri="{9D8B030D-6E8A-4147-A177-3AD203B41FA5}">
                      <a16:colId xmlns:a16="http://schemas.microsoft.com/office/drawing/2014/main" val="98688441"/>
                    </a:ext>
                  </a:extLst>
                </a:gridCol>
              </a:tblGrid>
              <a:tr h="427909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+mn-ea"/>
                          <a:ea typeface="+mn-ea"/>
                        </a:rPr>
                        <a:t>얼리버드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 이벤트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현장 이벤트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strike="noStrike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43185"/>
                  </a:ext>
                </a:extLst>
              </a:tr>
              <a:tr h="762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이벤트명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가칭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떳다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! </a:t>
                      </a:r>
                      <a:r>
                        <a:rPr lang="ko-KR" altLang="en-US" sz="1200" b="1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시큐업</a:t>
                      </a:r>
                      <a:r>
                        <a:rPr lang="ko-KR" altLang="en-US" sz="12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얼리버드</a:t>
                      </a:r>
                      <a:endParaRPr lang="en-US" altLang="ko-KR" sz="1200" b="1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세미나 사전등록 이벤트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rgbClr val="FF8400"/>
                          </a:solidFill>
                          <a:latin typeface="+mn-ea"/>
                          <a:ea typeface="+mn-ea"/>
                        </a:rPr>
                        <a:t>라온 </a:t>
                      </a:r>
                      <a:r>
                        <a:rPr lang="ko-KR" altLang="en-US" sz="1200" b="1" baseline="0" dirty="0" err="1" smtClean="0">
                          <a:solidFill>
                            <a:srgbClr val="FF8400"/>
                          </a:solidFill>
                          <a:latin typeface="+mn-ea"/>
                          <a:ea typeface="+mn-ea"/>
                        </a:rPr>
                        <a:t>픽미픽미</a:t>
                      </a:r>
                      <a:endParaRPr lang="en-US" altLang="ko-KR" sz="1200" b="1" baseline="0" dirty="0" smtClean="0">
                        <a:solidFill>
                          <a:srgbClr val="FF84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000" b="1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인형 뽑기 이벤트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8400"/>
                          </a:solidFill>
                          <a:latin typeface="+mn-ea"/>
                          <a:ea typeface="+mn-ea"/>
                        </a:rPr>
                        <a:t>Lucky Draw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경품 추첨 이벤트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strike="noStrike" baseline="0" dirty="0" smtClean="0">
                          <a:solidFill>
                            <a:schemeClr val="accent6"/>
                          </a:solidFill>
                          <a:latin typeface="+mn-ea"/>
                          <a:ea typeface="+mn-ea"/>
                        </a:rPr>
                        <a:t>설문 참여하고 코인 받자</a:t>
                      </a:r>
                      <a:r>
                        <a:rPr lang="en-US" altLang="ko-KR" sz="1200" b="1" strike="noStrike" baseline="0" dirty="0" smtClean="0">
                          <a:solidFill>
                            <a:schemeClr val="accent6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algn="ctr"/>
                      <a:endParaRPr lang="en-US" altLang="ko-KR" sz="1000" b="1" strike="noStrike" dirty="0" smtClean="0">
                        <a:solidFill>
                          <a:schemeClr val="accent6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00" b="1" strike="no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설문 이벤트</a:t>
                      </a:r>
                      <a:endParaRPr lang="en-US" altLang="ko-KR" sz="100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693290"/>
                  </a:ext>
                </a:extLst>
              </a:tr>
              <a:tr h="320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목적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dirty="0" smtClean="0">
                          <a:latin typeface="+mn-ea"/>
                          <a:ea typeface="+mn-ea"/>
                        </a:rPr>
                        <a:t>행사 홍보</a:t>
                      </a:r>
                      <a:r>
                        <a:rPr lang="en-US" altLang="ko-KR" sz="1000" b="1" u="none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u="none" dirty="0" smtClean="0">
                          <a:latin typeface="+mn-ea"/>
                          <a:ea typeface="+mn-ea"/>
                        </a:rPr>
                        <a:t>사전등록 유도</a:t>
                      </a:r>
                      <a:endParaRPr lang="en-US" altLang="ko-KR" sz="1000" u="none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dirty="0" smtClean="0">
                          <a:latin typeface="+mn-ea"/>
                          <a:ea typeface="+mn-ea"/>
                        </a:rPr>
                        <a:t>캐릭터 </a:t>
                      </a:r>
                      <a:r>
                        <a:rPr lang="ko-KR" altLang="en-US" sz="1000" b="1" u="none" dirty="0" err="1" smtClean="0">
                          <a:latin typeface="+mn-ea"/>
                          <a:ea typeface="+mn-ea"/>
                        </a:rPr>
                        <a:t>브랜딩</a:t>
                      </a:r>
                      <a:endParaRPr lang="en-US" altLang="ko-KR" sz="1000" b="1" u="none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dirty="0" smtClean="0">
                          <a:latin typeface="+mn-ea"/>
                          <a:ea typeface="+mn-ea"/>
                        </a:rPr>
                        <a:t>행사 참석</a:t>
                      </a:r>
                      <a:r>
                        <a:rPr lang="ko-KR" altLang="en-US" sz="1000" b="1" u="none" baseline="0" dirty="0" smtClean="0">
                          <a:latin typeface="+mn-ea"/>
                          <a:ea typeface="+mn-ea"/>
                        </a:rPr>
                        <a:t> 유도</a:t>
                      </a:r>
                      <a:r>
                        <a:rPr lang="en-US" altLang="ko-KR" sz="1000" b="1" u="none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="1" u="none" baseline="0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="1" u="none" baseline="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baseline="0" dirty="0" smtClean="0">
                          <a:latin typeface="+mn-ea"/>
                          <a:ea typeface="+mn-ea"/>
                        </a:rPr>
                        <a:t>행사 종료까지 </a:t>
                      </a:r>
                      <a:r>
                        <a:rPr lang="ko-KR" altLang="en-US" sz="1000" b="1" u="none" baseline="0" dirty="0" err="1" smtClean="0">
                          <a:latin typeface="+mn-ea"/>
                          <a:ea typeface="+mn-ea"/>
                        </a:rPr>
                        <a:t>참석율</a:t>
                      </a:r>
                      <a:r>
                        <a:rPr lang="ko-KR" altLang="en-US" sz="1000" b="1" u="none" baseline="0" dirty="0" smtClean="0">
                          <a:latin typeface="+mn-ea"/>
                          <a:ea typeface="+mn-ea"/>
                        </a:rPr>
                        <a:t> 유지</a:t>
                      </a:r>
                      <a:endParaRPr lang="en-US" altLang="ko-KR" sz="1000" b="1" u="none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strike="noStrike" dirty="0" smtClean="0">
                          <a:latin typeface="+mn-ea"/>
                          <a:ea typeface="+mn-ea"/>
                        </a:rPr>
                        <a:t>고객 </a:t>
                      </a:r>
                      <a:r>
                        <a:rPr lang="ko-KR" altLang="en-US" sz="1000" b="1" u="none" strike="noStrike" dirty="0" err="1" smtClean="0">
                          <a:latin typeface="+mn-ea"/>
                          <a:ea typeface="+mn-ea"/>
                        </a:rPr>
                        <a:t>니즈</a:t>
                      </a:r>
                      <a:r>
                        <a:rPr lang="ko-KR" altLang="en-US" sz="1000" b="1" u="none" strike="noStrike" dirty="0" smtClean="0">
                          <a:latin typeface="+mn-ea"/>
                          <a:ea typeface="+mn-ea"/>
                        </a:rPr>
                        <a:t> 파악</a:t>
                      </a:r>
                      <a:r>
                        <a:rPr lang="en-US" altLang="ko-KR" sz="1000" b="1" u="none" strike="noStrike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="1" u="none" strike="noStrike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="1" u="none" strike="noStrike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strike="noStrike" dirty="0" smtClean="0">
                          <a:latin typeface="+mn-ea"/>
                          <a:ea typeface="+mn-ea"/>
                        </a:rPr>
                        <a:t>행사 피드백 </a:t>
                      </a:r>
                      <a:r>
                        <a:rPr lang="ko-KR" altLang="en-US" sz="1000" b="1" u="none" strike="noStrike" dirty="0">
                          <a:latin typeface="+mn-ea"/>
                          <a:ea typeface="+mn-ea"/>
                        </a:rPr>
                        <a:t>확보</a:t>
                      </a:r>
                      <a:endParaRPr lang="en-US" altLang="ko-KR" sz="1000" b="1" u="none" strike="noStrike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868692"/>
                  </a:ext>
                </a:extLst>
              </a:tr>
              <a:tr h="320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9/5(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) 9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- 9/28(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) 18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10/4(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) 13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행사 종료 시</a:t>
                      </a:r>
                      <a:endParaRPr lang="en-US" altLang="ko-KR" sz="10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10/4(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) 17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- 17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분</a:t>
                      </a:r>
                      <a:endParaRPr lang="en-US" altLang="ko-KR" sz="10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10/4(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) 13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행사 종료 시</a:t>
                      </a:r>
                      <a:endParaRPr lang="en-US" altLang="ko-KR" sz="10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412780"/>
                  </a:ext>
                </a:extLst>
              </a:tr>
              <a:tr h="1792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진행 및 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운영방식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콘텐츠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블로그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000" b="1" dirty="0" err="1" smtClean="0">
                          <a:latin typeface="+mn-ea"/>
                          <a:ea typeface="+mn-ea"/>
                        </a:rPr>
                        <a:t>eDM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, GDN 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를 통한 사전등록 홍보 및 유도</a:t>
                      </a:r>
                      <a:endParaRPr lang="en-US" altLang="ko-KR" sz="1000" b="1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행사 종료 후 선착순 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명 </a:t>
                      </a:r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기프티콘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 발송</a:t>
                      </a:r>
                      <a:endParaRPr lang="en-US" altLang="ko-KR" sz="1000" b="1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전시부스에서 데모 체험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명함 제출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상담 요청 시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코인씩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증정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1000" b="1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 코인을 넣어 인형 뽑기 이벤트 참여 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코인 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회 게임 참여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altLang="ko-KR" sz="1000" b="1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 부스에 코인 지급 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배너 배치</a:t>
                      </a:r>
                      <a:endParaRPr lang="en-US" altLang="ko-KR" sz="1000" b="1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ko-KR" sz="1000" b="1" u="none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u="none" baseline="0" dirty="0" smtClean="0">
                          <a:latin typeface="+mn-ea"/>
                          <a:ea typeface="+mn-ea"/>
                        </a:rPr>
                        <a:t>추가 고려사항</a:t>
                      </a:r>
                      <a:r>
                        <a:rPr lang="en-US" altLang="ko-KR" sz="1000" b="1" u="none" baseline="0" dirty="0" smtClean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b="1" u="none" baseline="0" dirty="0" err="1" smtClean="0">
                          <a:latin typeface="+mn-ea"/>
                          <a:ea typeface="+mn-ea"/>
                        </a:rPr>
                        <a:t>등록데스크</a:t>
                      </a:r>
                      <a:r>
                        <a:rPr lang="ko-KR" altLang="en-US" sz="1000" b="1" u="none" baseline="0" dirty="0" smtClean="0">
                          <a:latin typeface="+mn-ea"/>
                          <a:ea typeface="+mn-ea"/>
                        </a:rPr>
                        <a:t> 명찰 배부와 함께 코인 추가 지급 여부</a:t>
                      </a:r>
                      <a:endParaRPr lang="en-US" altLang="ko-KR" sz="1000" b="0" u="none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행사장 입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장 시 명찰과 함께 응모 번호가 적힌 </a:t>
                      </a:r>
                      <a:r>
                        <a:rPr lang="ko-KR" altLang="en-US" sz="1000" b="1" baseline="0" dirty="0" err="1" smtClean="0">
                          <a:latin typeface="+mn-ea"/>
                          <a:ea typeface="+mn-ea"/>
                        </a:rPr>
                        <a:t>응모권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 제공</a:t>
                      </a:r>
                      <a:endParaRPr lang="en-US" altLang="ko-KR" sz="1000" b="1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1000" b="1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1" baseline="0" dirty="0" err="1" smtClean="0">
                          <a:latin typeface="+mn-ea"/>
                          <a:ea typeface="+mn-ea"/>
                        </a:rPr>
                        <a:t>세션발표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 종료 후 번호 뽑기를 통한 당첨자 추첨 및 경품 현장 즉시 지급</a:t>
                      </a:r>
                      <a:endParaRPr lang="en-US" altLang="ko-KR" sz="1000" b="1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행사 전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경품을 미리 구입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준비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등록데스크에서 명찰 제공 시 경품이벤트 안내 필요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000" b="1" strike="noStrike" dirty="0" smtClean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000" b="1" strike="noStrike" dirty="0" smtClean="0">
                          <a:latin typeface="+mn-ea"/>
                          <a:ea typeface="+mn-ea"/>
                        </a:rPr>
                        <a:t>등록데스크에서 설문지</a:t>
                      </a:r>
                      <a:r>
                        <a:rPr lang="ko-KR" altLang="en-US" sz="1000" b="1" strike="noStrike" baseline="0" dirty="0" smtClean="0">
                          <a:latin typeface="+mn-ea"/>
                          <a:ea typeface="+mn-ea"/>
                        </a:rPr>
                        <a:t> 배포</a:t>
                      </a:r>
                      <a:endParaRPr lang="en-US" altLang="ko-KR" sz="1000" b="1" strike="noStrike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1000" b="1" strike="noStrike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000" b="1" strike="noStrike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1" strike="noStrike" dirty="0" smtClean="0">
                          <a:latin typeface="+mn-ea"/>
                          <a:ea typeface="+mn-ea"/>
                        </a:rPr>
                        <a:t>설문지 제출하면</a:t>
                      </a:r>
                      <a:r>
                        <a:rPr lang="en-US" altLang="ko-KR" sz="1000" b="1" strike="noStrike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="1" strike="noStrike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strike="noStrike" baseline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strike="noStrike" baseline="0" dirty="0" err="1" smtClean="0">
                          <a:latin typeface="+mn-ea"/>
                          <a:ea typeface="+mn-ea"/>
                        </a:rPr>
                        <a:t>코인씩</a:t>
                      </a:r>
                      <a:r>
                        <a:rPr lang="ko-KR" altLang="en-US" sz="1000" b="1" strike="noStrike" baseline="0" dirty="0" smtClean="0">
                          <a:latin typeface="+mn-ea"/>
                          <a:ea typeface="+mn-ea"/>
                        </a:rPr>
                        <a:t> 증정</a:t>
                      </a:r>
                      <a:endParaRPr lang="en-US" altLang="ko-KR" sz="1000" b="1" strike="noStrike" baseline="0" dirty="0" smtClean="0">
                        <a:latin typeface="+mn-ea"/>
                        <a:ea typeface="+mn-ea"/>
                      </a:endParaRPr>
                    </a:p>
                    <a:p>
                      <a:endParaRPr lang="en-US" altLang="ko-KR" sz="1000" b="1" strike="noStrike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b="1" strike="noStrike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strike="noStrike" baseline="0" dirty="0" smtClean="0">
                          <a:latin typeface="+mn-ea"/>
                          <a:ea typeface="+mn-ea"/>
                        </a:rPr>
                        <a:t>등록데스크에 설문 이벤트 안내 </a:t>
                      </a:r>
                      <a:r>
                        <a:rPr lang="en-US" altLang="ko-KR" sz="1000" b="1" strike="noStrike" baseline="0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1000" b="1" strike="noStrike" baseline="0" dirty="0" smtClean="0">
                          <a:latin typeface="+mn-ea"/>
                          <a:ea typeface="+mn-ea"/>
                        </a:rPr>
                        <a:t>배너 배치</a:t>
                      </a:r>
                      <a:endParaRPr lang="en-US" altLang="ko-KR" sz="1000" b="1" strike="noStrike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684895"/>
                  </a:ext>
                </a:extLst>
              </a:tr>
              <a:tr h="847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경품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u="sng" spc="0" dirty="0" smtClean="0">
                          <a:latin typeface="+mn-ea"/>
                          <a:ea typeface="+mn-ea"/>
                        </a:rPr>
                        <a:t>당첨자 총 </a:t>
                      </a:r>
                      <a:r>
                        <a:rPr lang="en-US" altLang="ko-KR" sz="1000" b="1" u="sng" spc="0" dirty="0" smtClean="0"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1000" b="1" u="sng" spc="0" dirty="0" smtClean="0">
                          <a:latin typeface="+mn-ea"/>
                          <a:ea typeface="+mn-ea"/>
                        </a:rPr>
                        <a:t>명 </a:t>
                      </a:r>
                      <a:endParaRPr lang="en-US" altLang="ko-KR" sz="1000" b="1" u="sng" spc="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스타벅스 </a:t>
                      </a:r>
                      <a:r>
                        <a:rPr lang="ko-KR" altLang="en-US" sz="1000" spc="0" dirty="0" err="1" smtClean="0">
                          <a:latin typeface="+mn-ea"/>
                          <a:ea typeface="+mn-ea"/>
                        </a:rPr>
                        <a:t>카페라떼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 쿠폰 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매</a:t>
                      </a:r>
                      <a:endParaRPr lang="en-US" altLang="ko-KR" sz="1000" spc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뽑기 결과에 따라</a:t>
                      </a:r>
                      <a:endParaRPr lang="en-US" altLang="ko-KR" sz="1000" spc="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 err="1" smtClean="0">
                          <a:latin typeface="+mn-ea"/>
                          <a:ea typeface="+mn-ea"/>
                        </a:rPr>
                        <a:t>라오니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라오나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spc="0" dirty="0" err="1" smtClean="0">
                          <a:latin typeface="+mn-ea"/>
                          <a:ea typeface="+mn-ea"/>
                        </a:rPr>
                        <a:t>라옹이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 증정</a:t>
                      </a:r>
                      <a:endParaRPr lang="en-US" altLang="ko-KR" sz="1000" spc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sng" spc="0" dirty="0" smtClean="0">
                          <a:latin typeface="+mn-ea"/>
                          <a:ea typeface="+mn-ea"/>
                        </a:rPr>
                        <a:t>당첨자 총 </a:t>
                      </a:r>
                      <a:r>
                        <a:rPr lang="en-US" altLang="ko-KR" sz="1000" b="1" u="sng" spc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000" b="1" u="sng" spc="0" dirty="0" smtClean="0"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000" b="1" u="sng" spc="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Apple Beats Studio3 Wireless 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오버 이어 헤드폰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네스프레소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시티즈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커피머신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MS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스컬프트</a:t>
                      </a:r>
                      <a:r>
                        <a:rPr lang="ko-KR" altLang="en-US" sz="1000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에고노믹</a:t>
                      </a:r>
                      <a:r>
                        <a:rPr lang="ko-KR" altLang="en-US" sz="1000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무선 키보드 마우스 세트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코닥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필름카메라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와인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 *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라온 협찬 </a:t>
                      </a:r>
                      <a:endParaRPr lang="ko-KR" altLang="en-US" sz="100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RAON’ 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또는 ‘</a:t>
                      </a:r>
                      <a:r>
                        <a:rPr lang="en-US" altLang="ko-KR" sz="1000" spc="0" dirty="0" err="1" smtClean="0">
                          <a:latin typeface="+mn-ea"/>
                          <a:ea typeface="+mn-ea"/>
                        </a:rPr>
                        <a:t>OmniOne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코인</a:t>
                      </a:r>
                      <a:endParaRPr lang="en-US" altLang="ko-KR" sz="1000" spc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207553"/>
                  </a:ext>
                </a:extLst>
              </a:tr>
            </a:tbl>
          </a:graphicData>
        </a:graphic>
      </p:graphicFrame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운영 콘텐츠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이벤트 개요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80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행사 개요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03988"/>
            <a:ext cx="2228850" cy="365125"/>
          </a:xfrm>
          <a:prstGeom prst="rect">
            <a:avLst/>
          </a:prstGeom>
        </p:spPr>
        <p:txBody>
          <a:bodyPr/>
          <a:lstStyle/>
          <a:p>
            <a:fld id="{FD0A10F0-CFF0-0D40-9C8C-F20E3D47AC18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2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운영 콘텐츠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smtClean="0"/>
              <a:t>메인 이벤트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캐릭터 인형 뽑기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상세 내용</a:t>
            </a:r>
            <a:endParaRPr lang="en-US" altLang="ko-KR" dirty="0"/>
          </a:p>
        </p:txBody>
      </p:sp>
      <p:sp>
        <p:nvSpPr>
          <p:cNvPr id="6" name="내용 개체 틀 14"/>
          <p:cNvSpPr>
            <a:spLocks noGrp="1"/>
          </p:cNvSpPr>
          <p:nvPr>
            <p:ph sz="quarter" idx="15"/>
          </p:nvPr>
        </p:nvSpPr>
        <p:spPr>
          <a:xfrm>
            <a:off x="226120" y="1589054"/>
            <a:ext cx="9062660" cy="4416595"/>
          </a:xfrm>
        </p:spPr>
        <p:txBody>
          <a:bodyPr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이벤트명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가칭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라온 </a:t>
            </a:r>
            <a:r>
              <a:rPr lang="ko-KR" altLang="en-US" sz="1400" b="1" dirty="0" err="1">
                <a:solidFill>
                  <a:schemeClr val="tx1"/>
                </a:solidFill>
              </a:rPr>
              <a:t>픽미픽미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진행 </a:t>
            </a:r>
            <a:r>
              <a:rPr lang="ko-KR" altLang="en-US" sz="1400" b="1" dirty="0">
                <a:solidFill>
                  <a:schemeClr val="tx1"/>
                </a:solidFill>
              </a:rPr>
              <a:t>기간 </a:t>
            </a:r>
            <a:r>
              <a:rPr lang="en-US" altLang="ko-KR" sz="1400" dirty="0">
                <a:solidFill>
                  <a:schemeClr val="tx1"/>
                </a:solidFill>
              </a:rPr>
              <a:t>: 10/4(</a:t>
            </a:r>
            <a:r>
              <a:rPr lang="ko-KR" altLang="en-US" sz="1400" dirty="0">
                <a:solidFill>
                  <a:schemeClr val="tx1"/>
                </a:solidFill>
              </a:rPr>
              <a:t>화</a:t>
            </a:r>
            <a:r>
              <a:rPr lang="en-US" altLang="ko-KR" sz="1400" dirty="0">
                <a:solidFill>
                  <a:schemeClr val="tx1"/>
                </a:solidFill>
              </a:rPr>
              <a:t>) 13</a:t>
            </a:r>
            <a:r>
              <a:rPr lang="ko-KR" altLang="en-US" sz="1400" dirty="0">
                <a:solidFill>
                  <a:schemeClr val="tx1"/>
                </a:solidFill>
              </a:rPr>
              <a:t>시 </a:t>
            </a: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</a:rPr>
              <a:t>행사 종료 시까지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운영 </a:t>
            </a:r>
            <a:r>
              <a:rPr lang="ko-KR" altLang="en-US" sz="1400" b="1" dirty="0">
                <a:solidFill>
                  <a:schemeClr val="tx1"/>
                </a:solidFill>
              </a:rPr>
              <a:t>상세 내용 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1) </a:t>
            </a:r>
            <a:r>
              <a:rPr lang="ko-KR" altLang="en-US" b="1" dirty="0" smtClean="0">
                <a:solidFill>
                  <a:schemeClr val="tx1"/>
                </a:solidFill>
              </a:rPr>
              <a:t>사전 </a:t>
            </a:r>
            <a:r>
              <a:rPr lang="ko-KR" altLang="en-US" b="1" dirty="0">
                <a:solidFill>
                  <a:schemeClr val="tx1"/>
                </a:solidFill>
              </a:rPr>
              <a:t>준비 사항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</a:rPr>
              <a:t>인형 </a:t>
            </a:r>
            <a:r>
              <a:rPr lang="ko-KR" altLang="en-US" b="1" dirty="0">
                <a:solidFill>
                  <a:schemeClr val="tx1"/>
                </a:solidFill>
              </a:rPr>
              <a:t>및 뽑기 기계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 smtClean="0">
                <a:solidFill>
                  <a:schemeClr val="tx1"/>
                </a:solidFill>
              </a:rPr>
              <a:t>라오니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라오나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라옹이</a:t>
            </a:r>
            <a:r>
              <a:rPr lang="ko-KR" altLang="en-US" dirty="0">
                <a:solidFill>
                  <a:schemeClr val="tx1"/>
                </a:solidFill>
              </a:rPr>
              <a:t> 인형 </a:t>
            </a:r>
            <a:r>
              <a:rPr lang="ko-KR" altLang="en-US" u="sng" dirty="0">
                <a:solidFill>
                  <a:schemeClr val="tx1"/>
                </a:solidFill>
              </a:rPr>
              <a:t>각각 </a:t>
            </a:r>
            <a:r>
              <a:rPr lang="en-US" altLang="ko-KR" u="sng" dirty="0">
                <a:solidFill>
                  <a:schemeClr val="tx1"/>
                </a:solidFill>
              </a:rPr>
              <a:t>50</a:t>
            </a:r>
            <a:r>
              <a:rPr lang="ko-KR" altLang="en-US" u="sng" dirty="0">
                <a:solidFill>
                  <a:schemeClr val="tx1"/>
                </a:solidFill>
              </a:rPr>
              <a:t>개씩 총 </a:t>
            </a:r>
            <a:r>
              <a:rPr lang="en-US" altLang="ko-KR" u="sng" dirty="0">
                <a:solidFill>
                  <a:schemeClr val="tx1"/>
                </a:solidFill>
              </a:rPr>
              <a:t>150</a:t>
            </a:r>
            <a:r>
              <a:rPr lang="ko-KR" altLang="en-US" u="sng" dirty="0">
                <a:solidFill>
                  <a:schemeClr val="tx1"/>
                </a:solidFill>
              </a:rPr>
              <a:t>개 </a:t>
            </a:r>
            <a:r>
              <a:rPr lang="ko-KR" altLang="en-US" u="sng" dirty="0" smtClean="0">
                <a:solidFill>
                  <a:schemeClr val="tx1"/>
                </a:solidFill>
              </a:rPr>
              <a:t>준비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→ *</a:t>
            </a:r>
            <a:r>
              <a:rPr lang="ko-KR" altLang="en-US" dirty="0">
                <a:solidFill>
                  <a:schemeClr val="tx1"/>
                </a:solidFill>
              </a:rPr>
              <a:t>인형 뽑기 기계의 스펙에 따라 수량 </a:t>
            </a:r>
            <a:r>
              <a:rPr lang="ko-KR" altLang="en-US" dirty="0" smtClean="0">
                <a:solidFill>
                  <a:schemeClr val="tx1"/>
                </a:solidFill>
              </a:rPr>
              <a:t>변동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 smtClean="0">
                <a:solidFill>
                  <a:schemeClr val="tx1"/>
                </a:solidFill>
              </a:rPr>
              <a:t>랩핑된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인용 인형 뽑기 기계 </a:t>
            </a:r>
            <a:r>
              <a:rPr lang="ko-KR" altLang="en-US" u="sng" dirty="0">
                <a:solidFill>
                  <a:schemeClr val="tx1"/>
                </a:solidFill>
              </a:rPr>
              <a:t>총 </a:t>
            </a:r>
            <a:r>
              <a:rPr lang="en-US" altLang="ko-KR" u="sng" dirty="0">
                <a:solidFill>
                  <a:schemeClr val="tx1"/>
                </a:solidFill>
              </a:rPr>
              <a:t>2</a:t>
            </a:r>
            <a:r>
              <a:rPr lang="ko-KR" altLang="en-US" u="sng" dirty="0" smtClean="0">
                <a:solidFill>
                  <a:schemeClr val="tx1"/>
                </a:solidFill>
              </a:rPr>
              <a:t>대</a:t>
            </a:r>
            <a:r>
              <a:rPr lang="ko-KR" altLang="en-US" dirty="0" smtClean="0">
                <a:solidFill>
                  <a:schemeClr val="tx1"/>
                </a:solidFill>
              </a:rPr>
              <a:t> 준비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행사 당일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기계 한 </a:t>
            </a:r>
            <a:r>
              <a:rPr lang="ko-KR" altLang="en-US" dirty="0" smtClean="0">
                <a:solidFill>
                  <a:schemeClr val="tx1"/>
                </a:solidFill>
              </a:rPr>
              <a:t>대당 </a:t>
            </a:r>
            <a:r>
              <a:rPr lang="ko-KR" altLang="en-US" dirty="0">
                <a:solidFill>
                  <a:schemeClr val="tx1"/>
                </a:solidFill>
              </a:rPr>
              <a:t>인형 </a:t>
            </a:r>
            <a:r>
              <a:rPr lang="en-US" altLang="ko-KR" dirty="0">
                <a:solidFill>
                  <a:schemeClr val="tx1"/>
                </a:solidFill>
              </a:rPr>
              <a:t>75</a:t>
            </a:r>
            <a:r>
              <a:rPr lang="ko-KR" altLang="en-US" dirty="0" smtClean="0">
                <a:solidFill>
                  <a:schemeClr val="tx1"/>
                </a:solidFill>
              </a:rPr>
              <a:t>개 씩 세팅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라오니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25+</a:t>
            </a:r>
            <a:r>
              <a:rPr lang="ko-KR" altLang="en-US" dirty="0" smtClean="0">
                <a:solidFill>
                  <a:schemeClr val="tx1"/>
                </a:solidFill>
              </a:rPr>
              <a:t>라오나 </a:t>
            </a:r>
            <a:r>
              <a:rPr lang="en-US" altLang="ko-KR" dirty="0" smtClean="0">
                <a:solidFill>
                  <a:schemeClr val="tx1"/>
                </a:solidFill>
              </a:rPr>
              <a:t>25+</a:t>
            </a:r>
            <a:r>
              <a:rPr lang="ko-KR" altLang="en-US" dirty="0" err="1" smtClean="0">
                <a:solidFill>
                  <a:schemeClr val="tx1"/>
                </a:solidFill>
              </a:rPr>
              <a:t>라옹이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25)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</a:rPr>
              <a:t>이벤트 </a:t>
            </a:r>
            <a:r>
              <a:rPr lang="ko-KR" altLang="en-US" b="1" dirty="0">
                <a:solidFill>
                  <a:schemeClr val="tx1"/>
                </a:solidFill>
              </a:rPr>
              <a:t>코인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rgbClr val="C00000"/>
                </a:solidFill>
              </a:rPr>
              <a:t>‘RAON</a:t>
            </a:r>
            <a:r>
              <a:rPr lang="en-US" altLang="ko-KR" b="1" dirty="0" smtClean="0">
                <a:solidFill>
                  <a:srgbClr val="C00000"/>
                </a:solidFill>
              </a:rPr>
              <a:t>’ </a:t>
            </a:r>
            <a:r>
              <a:rPr lang="ko-KR" altLang="en-US" b="1" dirty="0" smtClean="0">
                <a:solidFill>
                  <a:srgbClr val="C00000"/>
                </a:solidFill>
              </a:rPr>
              <a:t>또는 </a:t>
            </a:r>
            <a:r>
              <a:rPr lang="en-US" altLang="ko-KR" b="1" dirty="0" smtClean="0">
                <a:solidFill>
                  <a:srgbClr val="C00000"/>
                </a:solidFill>
              </a:rPr>
              <a:t>‘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OmniOne</a:t>
            </a:r>
            <a:r>
              <a:rPr lang="en-US" altLang="ko-KR" b="1" dirty="0" smtClean="0">
                <a:solidFill>
                  <a:srgbClr val="C00000"/>
                </a:solidFill>
              </a:rPr>
              <a:t>’ </a:t>
            </a:r>
            <a:r>
              <a:rPr lang="ko-KR" altLang="en-US" b="1" dirty="0" smtClean="0">
                <a:solidFill>
                  <a:srgbClr val="C00000"/>
                </a:solidFill>
              </a:rPr>
              <a:t>로고가 박힌 코인</a:t>
            </a:r>
            <a:r>
              <a:rPr lang="en-US" altLang="ko-KR" b="1" dirty="0" smtClean="0">
                <a:solidFill>
                  <a:srgbClr val="C00000"/>
                </a:solidFill>
              </a:rPr>
              <a:t>(</a:t>
            </a:r>
            <a:r>
              <a:rPr lang="en-US" altLang="ko-KR" b="1" u="sng" dirty="0" smtClean="0">
                <a:solidFill>
                  <a:srgbClr val="C00000"/>
                </a:solidFill>
              </a:rPr>
              <a:t>*</a:t>
            </a:r>
            <a:r>
              <a:rPr lang="ko-KR" altLang="en-US" b="1" u="sng" dirty="0" smtClean="0">
                <a:solidFill>
                  <a:srgbClr val="C00000"/>
                </a:solidFill>
              </a:rPr>
              <a:t>결정 필요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600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smtClean="0">
                <a:solidFill>
                  <a:schemeClr val="tx1"/>
                </a:solidFill>
              </a:rPr>
              <a:t>준비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2) </a:t>
            </a:r>
            <a:r>
              <a:rPr lang="ko-KR" altLang="en-US" b="1" dirty="0" smtClean="0">
                <a:solidFill>
                  <a:schemeClr val="tx1"/>
                </a:solidFill>
              </a:rPr>
              <a:t>이벤트 </a:t>
            </a:r>
            <a:r>
              <a:rPr lang="ko-KR" altLang="en-US" b="1" dirty="0">
                <a:solidFill>
                  <a:schemeClr val="tx1"/>
                </a:solidFill>
              </a:rPr>
              <a:t>진행 </a:t>
            </a:r>
            <a:r>
              <a:rPr lang="ko-KR" altLang="en-US" b="1" dirty="0" smtClean="0">
                <a:solidFill>
                  <a:schemeClr val="tx1"/>
                </a:solidFill>
              </a:rPr>
              <a:t>방법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(1) </a:t>
            </a:r>
            <a:r>
              <a:rPr lang="ko-KR" altLang="en-US" b="1" dirty="0" smtClean="0">
                <a:solidFill>
                  <a:schemeClr val="tx1"/>
                </a:solidFill>
              </a:rPr>
              <a:t>전시부스에서 명함 제출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시연 체험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상담 요청하거나</a:t>
            </a:r>
            <a:r>
              <a:rPr lang="en-US" altLang="ko-KR" b="1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혹은 </a:t>
            </a:r>
            <a:r>
              <a:rPr lang="ko-KR" altLang="en-US" b="1" dirty="0" smtClean="0">
                <a:solidFill>
                  <a:schemeClr val="tx1"/>
                </a:solidFill>
              </a:rPr>
              <a:t>설문지 제출 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err="1" smtClean="0">
                <a:solidFill>
                  <a:schemeClr val="tx1"/>
                </a:solidFill>
              </a:rPr>
              <a:t>코인씩</a:t>
            </a:r>
            <a:r>
              <a:rPr lang="ko-KR" altLang="en-US" dirty="0" smtClean="0">
                <a:solidFill>
                  <a:schemeClr val="tx1"/>
                </a:solidFill>
              </a:rPr>
              <a:t> 증정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(2) </a:t>
            </a:r>
            <a:r>
              <a:rPr lang="ko-KR" altLang="en-US" dirty="0" smtClean="0">
                <a:solidFill>
                  <a:schemeClr val="tx1"/>
                </a:solidFill>
              </a:rPr>
              <a:t>로비에 배치된 인형 뽑기 기계에서 획득한 </a:t>
            </a:r>
            <a:r>
              <a:rPr lang="ko-KR" altLang="en-US" dirty="0">
                <a:solidFill>
                  <a:schemeClr val="tx1"/>
                </a:solidFill>
              </a:rPr>
              <a:t>코인을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개씩 넣어 </a:t>
            </a:r>
            <a:r>
              <a:rPr lang="ko-KR" altLang="en-US" dirty="0" smtClean="0">
                <a:solidFill>
                  <a:schemeClr val="tx1"/>
                </a:solidFill>
              </a:rPr>
              <a:t>이벤트 </a:t>
            </a:r>
            <a:r>
              <a:rPr lang="ko-KR" altLang="en-US" dirty="0">
                <a:solidFill>
                  <a:schemeClr val="tx1"/>
                </a:solidFill>
              </a:rPr>
              <a:t>참여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</a:rPr>
              <a:t>코인당 </a:t>
            </a:r>
            <a:r>
              <a:rPr lang="en-US" altLang="ko-KR" b="1" dirty="0" smtClean="0">
                <a:solidFill>
                  <a:srgbClr val="C00000"/>
                </a:solidFill>
              </a:rPr>
              <a:t>3</a:t>
            </a:r>
            <a:r>
              <a:rPr lang="ko-KR" altLang="en-US" b="1" dirty="0" smtClean="0">
                <a:solidFill>
                  <a:srgbClr val="C00000"/>
                </a:solidFill>
              </a:rPr>
              <a:t>게임 참여 </a:t>
            </a:r>
            <a:r>
              <a:rPr lang="en-US" altLang="ko-KR" b="1" u="sng" dirty="0" smtClean="0">
                <a:solidFill>
                  <a:srgbClr val="C00000"/>
                </a:solidFill>
              </a:rPr>
              <a:t>*</a:t>
            </a:r>
            <a:r>
              <a:rPr lang="ko-KR" altLang="en-US" b="1" u="sng" dirty="0" smtClean="0">
                <a:solidFill>
                  <a:srgbClr val="C00000"/>
                </a:solidFill>
              </a:rPr>
              <a:t>가능 여부 확인 필요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*</a:t>
            </a:r>
            <a:r>
              <a:rPr lang="ko-KR" altLang="en-US" dirty="0" smtClean="0">
                <a:solidFill>
                  <a:schemeClr val="tx1"/>
                </a:solidFill>
              </a:rPr>
              <a:t>이벤트 </a:t>
            </a:r>
            <a:r>
              <a:rPr lang="ko-KR" altLang="en-US" dirty="0">
                <a:solidFill>
                  <a:schemeClr val="tx1"/>
                </a:solidFill>
              </a:rPr>
              <a:t>운영 관리하는 </a:t>
            </a:r>
            <a:r>
              <a:rPr lang="ko-KR" altLang="en-US" b="1" u="sng" dirty="0">
                <a:solidFill>
                  <a:schemeClr val="tx1"/>
                </a:solidFill>
              </a:rPr>
              <a:t>전담 인력 </a:t>
            </a:r>
            <a:r>
              <a:rPr lang="en-US" altLang="ko-KR" b="1" u="sng" dirty="0">
                <a:solidFill>
                  <a:schemeClr val="tx1"/>
                </a:solidFill>
              </a:rPr>
              <a:t>1</a:t>
            </a:r>
            <a:r>
              <a:rPr lang="ko-KR" altLang="en-US" b="1" u="sng" dirty="0">
                <a:solidFill>
                  <a:schemeClr val="tx1"/>
                </a:solidFill>
              </a:rPr>
              <a:t>명 이상</a:t>
            </a:r>
            <a:r>
              <a:rPr lang="ko-KR" altLang="en-US" u="sng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배치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*</a:t>
            </a:r>
            <a:r>
              <a:rPr lang="ko-KR" altLang="en-US" b="1" dirty="0" smtClean="0">
                <a:solidFill>
                  <a:schemeClr val="tx1"/>
                </a:solidFill>
              </a:rPr>
              <a:t>진행 </a:t>
            </a:r>
            <a:r>
              <a:rPr lang="ko-KR" altLang="en-US" b="1" dirty="0">
                <a:solidFill>
                  <a:schemeClr val="tx1"/>
                </a:solidFill>
              </a:rPr>
              <a:t>상황에 따라 인형 뽑기 실적이 저조할 경우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r>
              <a:rPr lang="ko-KR" altLang="en-US" b="1" dirty="0">
                <a:solidFill>
                  <a:schemeClr val="tx1"/>
                </a:solidFill>
              </a:rPr>
              <a:t> 코인을 중복 지급하여 당첨률 높이기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40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운영 콘텐츠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 smtClean="0"/>
              <a:t>운영기획안</a:t>
            </a:r>
            <a:endParaRPr lang="ko-KR" altLang="en-US" dirty="0"/>
          </a:p>
        </p:txBody>
      </p:sp>
      <p:sp>
        <p:nvSpPr>
          <p:cNvPr id="5" name="내용 개체 틀 13"/>
          <p:cNvSpPr>
            <a:spLocks noGrp="1"/>
          </p:cNvSpPr>
          <p:nvPr>
            <p:ph sz="quarter" idx="14"/>
          </p:nvPr>
        </p:nvSpPr>
        <p:spPr>
          <a:xfrm>
            <a:off x="226121" y="1183587"/>
            <a:ext cx="9517623" cy="332874"/>
          </a:xfrm>
        </p:spPr>
        <p:txBody>
          <a:bodyPr/>
          <a:lstStyle/>
          <a:p>
            <a:r>
              <a:rPr lang="ko-KR" altLang="en-US" dirty="0" smtClean="0"/>
              <a:t>이벤트 경품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204111"/>
              </p:ext>
            </p:extLst>
          </p:nvPr>
        </p:nvGraphicFramePr>
        <p:xfrm>
          <a:off x="288803" y="1635153"/>
          <a:ext cx="9454185" cy="49936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134">
                  <a:extLst>
                    <a:ext uri="{9D8B030D-6E8A-4147-A177-3AD203B41FA5}">
                      <a16:colId xmlns:a16="http://schemas.microsoft.com/office/drawing/2014/main" val="4054619495"/>
                    </a:ext>
                  </a:extLst>
                </a:gridCol>
                <a:gridCol w="1841863">
                  <a:extLst>
                    <a:ext uri="{9D8B030D-6E8A-4147-A177-3AD203B41FA5}">
                      <a16:colId xmlns:a16="http://schemas.microsoft.com/office/drawing/2014/main" val="4197268501"/>
                    </a:ext>
                  </a:extLst>
                </a:gridCol>
                <a:gridCol w="2295479">
                  <a:extLst>
                    <a:ext uri="{9D8B030D-6E8A-4147-A177-3AD203B41FA5}">
                      <a16:colId xmlns:a16="http://schemas.microsoft.com/office/drawing/2014/main" val="787044994"/>
                    </a:ext>
                  </a:extLst>
                </a:gridCol>
                <a:gridCol w="2601836">
                  <a:extLst>
                    <a:ext uri="{9D8B030D-6E8A-4147-A177-3AD203B41FA5}">
                      <a16:colId xmlns:a16="http://schemas.microsoft.com/office/drawing/2014/main" val="459242836"/>
                    </a:ext>
                  </a:extLst>
                </a:gridCol>
                <a:gridCol w="1873873">
                  <a:extLst>
                    <a:ext uri="{9D8B030D-6E8A-4147-A177-3AD203B41FA5}">
                      <a16:colId xmlns:a16="http://schemas.microsoft.com/office/drawing/2014/main" val="98688441"/>
                    </a:ext>
                  </a:extLst>
                </a:gridCol>
              </a:tblGrid>
              <a:tr h="403827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얼리버드</a:t>
                      </a:r>
                      <a:r>
                        <a:rPr lang="ko-KR" altLang="en-US" sz="1100" b="1" dirty="0"/>
                        <a:t> 이벤트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현장 이벤트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43185"/>
                  </a:ext>
                </a:extLst>
              </a:tr>
              <a:tr h="57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이벤트명</a:t>
                      </a:r>
                      <a:endParaRPr lang="en-US" altLang="ko-KR" sz="1100" b="1" dirty="0" smtClean="0"/>
                    </a:p>
                    <a:p>
                      <a:pPr algn="ctr" latinLnBrk="1"/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가칭</a:t>
                      </a:r>
                      <a:r>
                        <a:rPr lang="en-US" altLang="ko-KR" sz="1100" b="1" dirty="0" smtClean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떳다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! </a:t>
                      </a:r>
                      <a:r>
                        <a:rPr lang="ko-KR" altLang="en-US" sz="1200" b="1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시큐업</a:t>
                      </a:r>
                      <a:r>
                        <a:rPr lang="ko-KR" altLang="en-US" sz="12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얼리버드</a:t>
                      </a:r>
                      <a:endParaRPr lang="en-US" altLang="ko-KR" sz="1200" b="1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rgbClr val="FF8400"/>
                          </a:solidFill>
                          <a:latin typeface="+mn-ea"/>
                          <a:ea typeface="+mn-ea"/>
                        </a:rPr>
                        <a:t>라온 </a:t>
                      </a:r>
                      <a:r>
                        <a:rPr lang="ko-KR" altLang="en-US" sz="1200" b="1" baseline="0" dirty="0" err="1" smtClean="0">
                          <a:solidFill>
                            <a:srgbClr val="FF8400"/>
                          </a:solidFill>
                          <a:latin typeface="+mn-ea"/>
                          <a:ea typeface="+mn-ea"/>
                        </a:rPr>
                        <a:t>픽미픽미</a:t>
                      </a:r>
                      <a:endParaRPr lang="en-US" altLang="ko-KR" sz="1200" b="1" baseline="0" dirty="0" smtClean="0">
                        <a:solidFill>
                          <a:srgbClr val="FF84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8400"/>
                          </a:solidFill>
                          <a:latin typeface="+mn-ea"/>
                          <a:ea typeface="+mn-ea"/>
                        </a:rPr>
                        <a:t>Lucky 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accent6"/>
                          </a:solidFill>
                          <a:latin typeface="+mn-ea"/>
                          <a:ea typeface="+mn-ea"/>
                        </a:rPr>
                        <a:t>설문 참여하고 코인 받자</a:t>
                      </a:r>
                      <a:r>
                        <a:rPr lang="en-US" altLang="ko-KR" sz="1200" b="1" dirty="0" smtClean="0">
                          <a:solidFill>
                            <a:schemeClr val="accent6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693290"/>
                  </a:ext>
                </a:extLst>
              </a:tr>
              <a:tr h="20340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경품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684895"/>
                  </a:ext>
                </a:extLst>
              </a:tr>
              <a:tr h="1278784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스타벅스</a:t>
                      </a:r>
                      <a:r>
                        <a:rPr lang="ko-KR" altLang="en-US" sz="1000" spc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baseline="0" dirty="0" err="1" smtClean="0">
                          <a:latin typeface="+mn-ea"/>
                          <a:ea typeface="+mn-ea"/>
                        </a:rPr>
                        <a:t>카페라떼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) –</a:t>
                      </a:r>
                      <a:r>
                        <a:rPr lang="en-US" altLang="ko-KR" sz="1000" spc="0" baseline="0" dirty="0" smtClean="0">
                          <a:latin typeface="+mn-ea"/>
                          <a:ea typeface="+mn-ea"/>
                        </a:rPr>
                        <a:t> 410,000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000" spc="0" dirty="0" smtClean="0">
                        <a:latin typeface="+mn-ea"/>
                        <a:ea typeface="+mn-ea"/>
                      </a:endParaRPr>
                    </a:p>
                    <a:p>
                      <a:endParaRPr lang="en-US" altLang="ko-KR" sz="1000" spc="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pc="0" baseline="0" dirty="0" smtClean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00" spc="0" baseline="0" dirty="0" err="1" smtClean="0">
                          <a:latin typeface="+mn-ea"/>
                          <a:ea typeface="+mn-ea"/>
                        </a:rPr>
                        <a:t>오피스콘</a:t>
                      </a:r>
                      <a:r>
                        <a:rPr lang="ko-KR" altLang="en-US" sz="1000" spc="0" baseline="0" dirty="0" smtClean="0">
                          <a:latin typeface="+mn-ea"/>
                          <a:ea typeface="+mn-ea"/>
                        </a:rPr>
                        <a:t> 기준 단가 </a:t>
                      </a:r>
                      <a:r>
                        <a:rPr lang="en-US" altLang="ko-KR" sz="1000" spc="0" baseline="0" dirty="0" smtClean="0">
                          <a:latin typeface="+mn-ea"/>
                          <a:ea typeface="+mn-ea"/>
                        </a:rPr>
                        <a:t>4,100</a:t>
                      </a:r>
                      <a:r>
                        <a:rPr lang="ko-KR" altLang="en-US" sz="1000" spc="0" baseline="0" dirty="0" smtClean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000" spc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 err="1" smtClean="0">
                          <a:latin typeface="+mn-ea"/>
                          <a:ea typeface="+mn-ea"/>
                        </a:rPr>
                        <a:t>라오니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라오나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spc="0" dirty="0" err="1" smtClean="0">
                          <a:latin typeface="+mn-ea"/>
                          <a:ea typeface="+mn-ea"/>
                        </a:rPr>
                        <a:t>라옹이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 인형</a:t>
                      </a:r>
                      <a:endParaRPr lang="ko-KR" altLang="en-US" sz="1000" spc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Apple Beats Studio3 Wireless 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오버 이어 헤드폰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) -</a:t>
                      </a:r>
                      <a:r>
                        <a:rPr lang="en-US" altLang="ko-KR" sz="1000" spc="0" baseline="0" dirty="0" smtClean="0">
                          <a:latin typeface="+mn-ea"/>
                          <a:ea typeface="+mn-ea"/>
                        </a:rPr>
                        <a:t> 406,000</a:t>
                      </a:r>
                      <a:r>
                        <a:rPr lang="ko-KR" altLang="en-US" sz="1000" spc="0" baseline="0" dirty="0" smtClean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000" spc="0" dirty="0" smtClean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spc="0" dirty="0" err="1" smtClean="0">
                          <a:latin typeface="+mn-ea"/>
                          <a:ea typeface="+mn-ea"/>
                        </a:rPr>
                        <a:t>네스프레소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dirty="0" err="1" smtClean="0">
                          <a:latin typeface="+mn-ea"/>
                          <a:ea typeface="+mn-ea"/>
                        </a:rPr>
                        <a:t>시티즈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dirty="0" err="1" smtClean="0">
                          <a:latin typeface="+mn-ea"/>
                          <a:ea typeface="+mn-ea"/>
                        </a:rPr>
                        <a:t>커피머신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) - 299,000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000" spc="0" dirty="0" smtClean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MS</a:t>
                      </a:r>
                      <a:r>
                        <a:rPr lang="en-US" altLang="ko-KR" sz="1000" spc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baseline="0" dirty="0" err="1" smtClean="0">
                          <a:latin typeface="+mn-ea"/>
                          <a:ea typeface="+mn-ea"/>
                        </a:rPr>
                        <a:t>스컬프트</a:t>
                      </a:r>
                      <a:r>
                        <a:rPr lang="ko-KR" altLang="en-US" sz="1000" spc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pc="0" baseline="0" dirty="0" err="1" smtClean="0">
                          <a:latin typeface="+mn-ea"/>
                          <a:ea typeface="+mn-ea"/>
                        </a:rPr>
                        <a:t>에고노믹</a:t>
                      </a:r>
                      <a:r>
                        <a:rPr lang="ko-KR" altLang="en-US" sz="1000" spc="0" baseline="0" dirty="0" smtClean="0">
                          <a:latin typeface="+mn-ea"/>
                          <a:ea typeface="+mn-ea"/>
                        </a:rPr>
                        <a:t> 무선 키보드 마우스 세트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) - 119,000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000" spc="0" dirty="0" smtClean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spc="0" dirty="0" err="1" smtClean="0">
                          <a:latin typeface="+mn-ea"/>
                          <a:ea typeface="+mn-ea"/>
                        </a:rPr>
                        <a:t>코닥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 필름카메라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) - 50,000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000" spc="0" dirty="0" smtClean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와인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1000" spc="0" dirty="0" smtClean="0"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00" spc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spc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0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en-US" altLang="ko-KR" sz="900" spc="0" dirty="0" smtClean="0">
                          <a:latin typeface="+mn-ea"/>
                          <a:ea typeface="+mn-ea"/>
                        </a:rPr>
                        <a:t>RAON’ </a:t>
                      </a:r>
                      <a:r>
                        <a:rPr lang="ko-KR" altLang="en-US" sz="900" spc="0" dirty="0" smtClean="0">
                          <a:latin typeface="+mn-ea"/>
                          <a:ea typeface="+mn-ea"/>
                        </a:rPr>
                        <a:t>또는 ‘</a:t>
                      </a:r>
                      <a:r>
                        <a:rPr lang="en-US" altLang="ko-KR" sz="900" spc="0" dirty="0" err="1" smtClean="0">
                          <a:latin typeface="+mn-ea"/>
                          <a:ea typeface="+mn-ea"/>
                        </a:rPr>
                        <a:t>OmniOne</a:t>
                      </a:r>
                      <a:r>
                        <a:rPr lang="en-US" altLang="ko-KR" sz="900" spc="0" dirty="0" smtClean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900" spc="0" dirty="0" smtClean="0">
                          <a:latin typeface="+mn-ea"/>
                          <a:ea typeface="+mn-ea"/>
                        </a:rPr>
                        <a:t>코인</a:t>
                      </a:r>
                      <a:endParaRPr lang="en-US" altLang="ko-KR" sz="900" spc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207553"/>
                  </a:ext>
                </a:extLst>
              </a:tr>
              <a:tr h="673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총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예상 비용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spc="0" dirty="0" smtClean="0">
                          <a:latin typeface="+mn-ea"/>
                          <a:ea typeface="+mn-ea"/>
                        </a:rPr>
                        <a:t>410,000</a:t>
                      </a:r>
                      <a:r>
                        <a:rPr lang="ko-KR" altLang="en-US" sz="1050" b="1" spc="0" dirty="0" smtClean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050" b="1" spc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0" dirty="0" smtClean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050" b="1" spc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0" dirty="0" smtClean="0">
                          <a:latin typeface="+mn-ea"/>
                          <a:ea typeface="+mn-ea"/>
                        </a:rPr>
                        <a:t>874,000</a:t>
                      </a:r>
                      <a:r>
                        <a:rPr lang="ko-KR" altLang="en-US" sz="1050" b="1" spc="0" dirty="0" smtClean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050" b="1" spc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0" dirty="0" smtClean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050" b="1" spc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05502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1009" b="50505"/>
          <a:stretch/>
        </p:blipFill>
        <p:spPr>
          <a:xfrm>
            <a:off x="6660601" y="4090142"/>
            <a:ext cx="639584" cy="37825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51" y="3159956"/>
            <a:ext cx="1732722" cy="101512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08137" y="6596980"/>
            <a:ext cx="35333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당첨자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900" dirty="0" smtClean="0"/>
              <a:t> </a:t>
            </a:r>
            <a:r>
              <a:rPr lang="ko-KR" altLang="en-US" sz="900" dirty="0"/>
              <a:t>경쟁사</a:t>
            </a:r>
            <a:r>
              <a:rPr lang="en-US" altLang="ko-KR" sz="900" dirty="0"/>
              <a:t>/</a:t>
            </a:r>
            <a:r>
              <a:rPr lang="ko-KR" altLang="en-US" sz="900" dirty="0" err="1"/>
              <a:t>파트너사</a:t>
            </a:r>
            <a:r>
              <a:rPr lang="en-US" altLang="ko-KR" sz="900" dirty="0"/>
              <a:t>/</a:t>
            </a:r>
            <a:r>
              <a:rPr lang="ko-KR" altLang="en-US" sz="900" dirty="0"/>
              <a:t>자사 </a:t>
            </a:r>
            <a:r>
              <a:rPr lang="ko-KR" altLang="en-US" sz="900" dirty="0" smtClean="0"/>
              <a:t>임직원은 대상에서 제외</a:t>
            </a:r>
            <a:endParaRPr lang="en-US" altLang="ko-KR" sz="9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7776" t="4226"/>
          <a:stretch/>
        </p:blipFill>
        <p:spPr>
          <a:xfrm>
            <a:off x="5799952" y="2738213"/>
            <a:ext cx="625958" cy="84348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320665" y="2647470"/>
            <a:ext cx="519303" cy="396520"/>
          </a:xfrm>
          <a:prstGeom prst="ellipse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1</a:t>
            </a:r>
            <a:r>
              <a:rPr lang="ko-KR" altLang="en-US" sz="700" b="1" dirty="0" smtClean="0"/>
              <a:t>등</a:t>
            </a:r>
            <a:endParaRPr lang="ko-KR" altLang="en-US" sz="7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213" y="2660150"/>
            <a:ext cx="578536" cy="95304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6529471" y="2627137"/>
            <a:ext cx="519303" cy="396520"/>
          </a:xfrm>
          <a:prstGeom prst="ellipse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2</a:t>
            </a:r>
            <a:r>
              <a:rPr lang="ko-KR" altLang="en-US" sz="700" b="1" dirty="0" smtClean="0"/>
              <a:t>등</a:t>
            </a:r>
            <a:endParaRPr lang="ko-KR" altLang="en-US" sz="700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357" y="3959142"/>
            <a:ext cx="1344244" cy="6647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320665" y="3694038"/>
            <a:ext cx="519303" cy="396520"/>
          </a:xfrm>
          <a:prstGeom prst="ellipse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3</a:t>
            </a:r>
            <a:r>
              <a:rPr lang="ko-KR" altLang="en-US" sz="700" b="1" dirty="0" smtClean="0"/>
              <a:t>등</a:t>
            </a:r>
            <a:endParaRPr lang="ko-KR" altLang="en-US" sz="70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870" y="3041517"/>
            <a:ext cx="727504" cy="1220833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445910" y="3694038"/>
            <a:ext cx="519303" cy="396520"/>
          </a:xfrm>
          <a:prstGeom prst="ellipse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4</a:t>
            </a:r>
            <a:r>
              <a:rPr lang="ko-KR" altLang="en-US" sz="700" b="1" dirty="0" smtClean="0"/>
              <a:t>등</a:t>
            </a:r>
            <a:endParaRPr lang="ko-KR" altLang="en-US" sz="700" b="1" dirty="0"/>
          </a:p>
        </p:txBody>
      </p:sp>
      <p:sp>
        <p:nvSpPr>
          <p:cNvPr id="25" name="직사각형 24"/>
          <p:cNvSpPr/>
          <p:nvPr/>
        </p:nvSpPr>
        <p:spPr>
          <a:xfrm>
            <a:off x="5015895" y="1321701"/>
            <a:ext cx="47852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모든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n-ea"/>
              </a:rPr>
              <a:t>참관객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 대상 기본 제공 경품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n-ea"/>
              </a:rPr>
              <a:t>캐릭터인형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종류 랜덤 증정 </a:t>
            </a:r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8451490" y="3262477"/>
            <a:ext cx="703385" cy="6966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68" y="3516731"/>
            <a:ext cx="752628" cy="1881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9851" y="3946994"/>
            <a:ext cx="358929" cy="664552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175706" y="3694038"/>
            <a:ext cx="519303" cy="396520"/>
          </a:xfrm>
          <a:prstGeom prst="ellipse">
            <a:avLst/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5</a:t>
            </a:r>
            <a:r>
              <a:rPr lang="ko-KR" altLang="en-US" sz="700" b="1" dirty="0" smtClean="0"/>
              <a:t>등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078890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운영 콘텐츠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랜딩 </a:t>
            </a:r>
            <a:r>
              <a:rPr lang="ko-KR" altLang="en-US" dirty="0" smtClean="0"/>
              <a:t>페이지</a:t>
            </a:r>
            <a:endParaRPr lang="en-US" altLang="ko-KR" dirty="0"/>
          </a:p>
        </p:txBody>
      </p:sp>
      <p:sp>
        <p:nvSpPr>
          <p:cNvPr id="6" name="내용 개체 틀 14"/>
          <p:cNvSpPr>
            <a:spLocks noGrp="1"/>
          </p:cNvSpPr>
          <p:nvPr>
            <p:ph sz="quarter" idx="15"/>
          </p:nvPr>
        </p:nvSpPr>
        <p:spPr>
          <a:xfrm>
            <a:off x="226120" y="1627154"/>
            <a:ext cx="8706339" cy="4416595"/>
          </a:xfrm>
        </p:spPr>
        <p:txBody>
          <a:bodyPr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사전 페이지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행사 진행 전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사전등록 접수 및 행사 내용 안내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- Front</a:t>
            </a:r>
            <a:r>
              <a:rPr lang="en-US" altLang="ko-KR" dirty="0">
                <a:solidFill>
                  <a:schemeClr val="tx1"/>
                </a:solidFill>
              </a:rPr>
              <a:t>: Home (1p), </a:t>
            </a:r>
            <a:r>
              <a:rPr lang="ko-KR" altLang="en-US" dirty="0" smtClean="0">
                <a:solidFill>
                  <a:schemeClr val="tx1"/>
                </a:solidFill>
              </a:rPr>
              <a:t>사전 등록 </a:t>
            </a:r>
            <a:r>
              <a:rPr lang="en-US" altLang="ko-KR" dirty="0" smtClean="0">
                <a:solidFill>
                  <a:schemeClr val="tx1"/>
                </a:solidFill>
              </a:rPr>
              <a:t>(1p)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Home: </a:t>
            </a:r>
            <a:r>
              <a:rPr lang="ko-KR" altLang="en-US" dirty="0" smtClean="0">
                <a:solidFill>
                  <a:schemeClr val="tx1"/>
                </a:solidFill>
              </a:rPr>
              <a:t>행사 개요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사전 등록 </a:t>
            </a:r>
            <a:r>
              <a:rPr lang="ko-KR" altLang="en-US" dirty="0">
                <a:solidFill>
                  <a:schemeClr val="tx1"/>
                </a:solidFill>
              </a:rPr>
              <a:t>버튼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연사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 err="1">
                <a:solidFill>
                  <a:schemeClr val="tx1"/>
                </a:solidFill>
              </a:rPr>
              <a:t>아젠다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이벤트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위치 </a:t>
            </a:r>
            <a:r>
              <a:rPr lang="ko-KR" altLang="en-US" dirty="0">
                <a:solidFill>
                  <a:schemeClr val="tx1"/>
                </a:solidFill>
              </a:rPr>
              <a:t>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푸터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사전 등록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사전 참가등록 </a:t>
            </a:r>
            <a:r>
              <a:rPr lang="ko-KR" altLang="en-US" dirty="0" smtClean="0">
                <a:solidFill>
                  <a:schemeClr val="tx1"/>
                </a:solidFill>
              </a:rPr>
              <a:t>기능</a:t>
            </a:r>
            <a:r>
              <a:rPr lang="en-US" altLang="ko-KR" b="1" dirty="0" smtClean="0">
                <a:solidFill>
                  <a:schemeClr val="tx1"/>
                </a:solidFill>
              </a:rPr>
              <a:t>(‘</a:t>
            </a:r>
            <a:r>
              <a:rPr lang="ko-KR" altLang="en-US" b="1" dirty="0" err="1" smtClean="0">
                <a:solidFill>
                  <a:schemeClr val="tx1"/>
                </a:solidFill>
              </a:rPr>
              <a:t>타입폼</a:t>
            </a:r>
            <a:r>
              <a:rPr lang="en-US" altLang="ko-KR" b="1" dirty="0" smtClean="0">
                <a:solidFill>
                  <a:schemeClr val="tx1"/>
                </a:solidFill>
              </a:rPr>
              <a:t>’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설문폼</a:t>
            </a:r>
            <a:r>
              <a:rPr lang="ko-KR" altLang="en-US" b="1" dirty="0" smtClean="0">
                <a:solidFill>
                  <a:schemeClr val="tx1"/>
                </a:solidFill>
              </a:rPr>
              <a:t> 서비스를 이용하여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랜딩페이지</a:t>
            </a:r>
            <a:r>
              <a:rPr lang="ko-KR" altLang="en-US" b="1" dirty="0" smtClean="0">
                <a:solidFill>
                  <a:schemeClr val="tx1"/>
                </a:solidFill>
              </a:rPr>
              <a:t> 내 삽입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필요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사후 페이지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행사 종료 후 발표자료 다운로드 안내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- Front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발표자료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(1p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발표자료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</a:rPr>
              <a:t>아젠다별</a:t>
            </a:r>
            <a:r>
              <a:rPr lang="ko-KR" altLang="en-US" dirty="0" smtClean="0">
                <a:solidFill>
                  <a:schemeClr val="tx1"/>
                </a:solidFill>
              </a:rPr>
              <a:t> 발표자료 다운로드 버튼 제공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7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운영 콘텐츠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랜딩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사전</a:t>
            </a:r>
            <a:r>
              <a:rPr lang="en-US" altLang="ko-KR" dirty="0"/>
              <a:t>)- </a:t>
            </a:r>
            <a:r>
              <a:rPr lang="en-US" altLang="ko-KR" dirty="0" smtClean="0"/>
              <a:t>Front/ Home</a:t>
            </a:r>
            <a:endParaRPr lang="en-US" altLang="ko-KR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7"/>
            <a:ext cx="4628695" cy="5736932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766002" y="5953836"/>
            <a:ext cx="3722178" cy="1412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1421895" y="5649493"/>
            <a:ext cx="688845" cy="33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547348" y="5685322"/>
            <a:ext cx="4379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339966"/>
                </a:solidFill>
              </a:rPr>
              <a:t>Home</a:t>
            </a:r>
            <a:endParaRPr lang="ko-KR" altLang="en-US" sz="800" b="1" dirty="0">
              <a:solidFill>
                <a:srgbClr val="33996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46551" y="5685322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Agenda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24917" y="5685322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Event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9927" y="5685322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사전 등록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922" y="6289208"/>
            <a:ext cx="347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smtClean="0">
                <a:latin typeface="+mn-ea"/>
              </a:rPr>
              <a:t>전 세계적으로 확산되고 있는 산업 전반의 디지털 전환에 따라</a:t>
            </a:r>
            <a:endParaRPr lang="en-US" altLang="ko-KR" sz="600" dirty="0" smtClean="0">
              <a:latin typeface="+mn-ea"/>
            </a:endParaRPr>
          </a:p>
          <a:p>
            <a:pPr algn="ctr"/>
            <a:r>
              <a:rPr lang="ko-KR" altLang="en-US" sz="600" dirty="0" smtClean="0">
                <a:latin typeface="+mn-ea"/>
              </a:rPr>
              <a:t>가상 공간에서 </a:t>
            </a:r>
            <a:r>
              <a:rPr lang="en-US" altLang="ko-KR" sz="600" dirty="0" smtClean="0">
                <a:latin typeface="+mn-ea"/>
              </a:rPr>
              <a:t>‘</a:t>
            </a:r>
            <a:r>
              <a:rPr lang="ko-KR" altLang="en-US" sz="600" dirty="0" smtClean="0">
                <a:latin typeface="+mn-ea"/>
              </a:rPr>
              <a:t>내가 나임</a:t>
            </a:r>
            <a:r>
              <a:rPr lang="en-US" altLang="ko-KR" sz="600" dirty="0" smtClean="0">
                <a:latin typeface="+mn-ea"/>
              </a:rPr>
              <a:t>’</a:t>
            </a:r>
            <a:r>
              <a:rPr lang="ko-KR" altLang="en-US" sz="600" dirty="0" smtClean="0">
                <a:latin typeface="+mn-ea"/>
              </a:rPr>
              <a:t>을 증명해야 하는 디지털 인증 시대가 열렸습니다</a:t>
            </a:r>
            <a:r>
              <a:rPr lang="en-US" altLang="ko-KR" sz="600" dirty="0" smtClean="0">
                <a:latin typeface="+mn-ea"/>
              </a:rPr>
              <a:t>.</a:t>
            </a:r>
          </a:p>
          <a:p>
            <a:pPr algn="ctr"/>
            <a:endParaRPr lang="en-US" altLang="ko-KR" sz="600" dirty="0">
              <a:latin typeface="+mn-ea"/>
            </a:endParaRPr>
          </a:p>
          <a:p>
            <a:pPr algn="ctr"/>
            <a:r>
              <a:rPr lang="ko-KR" altLang="en-US" sz="600" dirty="0" smtClean="0">
                <a:latin typeface="+mn-ea"/>
              </a:rPr>
              <a:t>디지털 세상 속 신뢰된 신원 인증</a:t>
            </a:r>
            <a:r>
              <a:rPr lang="en-US" altLang="ko-KR" sz="600" dirty="0" smtClean="0">
                <a:latin typeface="+mn-ea"/>
              </a:rPr>
              <a:t>, </a:t>
            </a:r>
            <a:r>
              <a:rPr lang="ko-KR" altLang="en-US" sz="600" dirty="0" smtClean="0">
                <a:latin typeface="+mn-ea"/>
              </a:rPr>
              <a:t>증명에 있어서 </a:t>
            </a:r>
            <a:endParaRPr lang="en-US" altLang="ko-KR" sz="600" dirty="0" smtClean="0">
              <a:latin typeface="+mn-ea"/>
            </a:endParaRPr>
          </a:p>
          <a:p>
            <a:pPr algn="ctr"/>
            <a:r>
              <a:rPr lang="ko-KR" altLang="en-US" sz="600" dirty="0" smtClean="0">
                <a:latin typeface="+mn-ea"/>
              </a:rPr>
              <a:t>가장 큰 도전 과제와 필요한 핵심 기술은 무엇일까요</a:t>
            </a:r>
            <a:r>
              <a:rPr lang="en-US" altLang="ko-KR" sz="600" dirty="0" smtClean="0">
                <a:latin typeface="+mn-ea"/>
              </a:rPr>
              <a:t>?</a:t>
            </a:r>
          </a:p>
          <a:p>
            <a:pPr algn="ctr"/>
            <a:r>
              <a:rPr lang="ko-KR" altLang="en-US" sz="600" dirty="0" smtClean="0">
                <a:latin typeface="+mn-ea"/>
              </a:rPr>
              <a:t> </a:t>
            </a:r>
            <a:endParaRPr lang="en-US" altLang="ko-KR" sz="600" dirty="0" smtClean="0">
              <a:latin typeface="+mn-ea"/>
            </a:endParaRPr>
          </a:p>
          <a:p>
            <a:pPr algn="ctr"/>
            <a:r>
              <a:rPr lang="ko-KR" altLang="en-US" sz="600" dirty="0" smtClean="0">
                <a:latin typeface="+mn-ea"/>
              </a:rPr>
              <a:t>빠르게 변화하는 디지털 </a:t>
            </a:r>
            <a:r>
              <a:rPr lang="ko-KR" altLang="en-US" sz="600" dirty="0">
                <a:latin typeface="+mn-ea"/>
              </a:rPr>
              <a:t>인증 시장에 </a:t>
            </a:r>
            <a:r>
              <a:rPr lang="ko-KR" altLang="en-US" sz="600" dirty="0" smtClean="0">
                <a:latin typeface="+mn-ea"/>
              </a:rPr>
              <a:t>선제적으로 </a:t>
            </a:r>
            <a:r>
              <a:rPr lang="ko-KR" altLang="en-US" sz="600" dirty="0">
                <a:latin typeface="+mn-ea"/>
              </a:rPr>
              <a:t>대응하기 </a:t>
            </a:r>
            <a:r>
              <a:rPr lang="ko-KR" altLang="en-US" sz="600" dirty="0" smtClean="0">
                <a:latin typeface="+mn-ea"/>
              </a:rPr>
              <a:t>위한</a:t>
            </a:r>
            <a:r>
              <a:rPr lang="en-US" altLang="ko-KR" sz="600" dirty="0" smtClean="0">
                <a:latin typeface="+mn-ea"/>
              </a:rPr>
              <a:t> </a:t>
            </a:r>
            <a:r>
              <a:rPr lang="ko-KR" altLang="en-US" sz="600" dirty="0" smtClean="0">
                <a:latin typeface="+mn-ea"/>
              </a:rPr>
              <a:t>전략을 논의하는</a:t>
            </a:r>
            <a:endParaRPr lang="en-US" altLang="ko-KR" sz="600" dirty="0" smtClean="0">
              <a:latin typeface="+mn-ea"/>
            </a:endParaRPr>
          </a:p>
          <a:p>
            <a:pPr algn="ctr"/>
            <a:r>
              <a:rPr lang="en-US" altLang="ko-KR" sz="600" dirty="0" smtClean="0">
                <a:latin typeface="+mn-ea"/>
              </a:rPr>
              <a:t>‘</a:t>
            </a:r>
            <a:r>
              <a:rPr lang="ko-KR" altLang="en-US" sz="600" dirty="0" err="1" smtClean="0">
                <a:latin typeface="+mn-ea"/>
              </a:rPr>
              <a:t>시큐업</a:t>
            </a:r>
            <a:r>
              <a:rPr lang="en-US" altLang="ko-KR" sz="600" dirty="0" smtClean="0">
                <a:latin typeface="+mn-ea"/>
              </a:rPr>
              <a:t>(Security IQ Up)</a:t>
            </a:r>
            <a:r>
              <a:rPr lang="ko-KR" altLang="en-US" sz="600" dirty="0" smtClean="0">
                <a:latin typeface="+mn-ea"/>
              </a:rPr>
              <a:t>세미나 </a:t>
            </a:r>
            <a:r>
              <a:rPr lang="en-US" altLang="ko-KR" sz="600" dirty="0" smtClean="0">
                <a:latin typeface="+mn-ea"/>
              </a:rPr>
              <a:t>2022’</a:t>
            </a:r>
            <a:r>
              <a:rPr lang="ko-KR" altLang="en-US" sz="600" dirty="0" smtClean="0">
                <a:latin typeface="+mn-ea"/>
              </a:rPr>
              <a:t>에 여러분을 초대합니다</a:t>
            </a:r>
            <a:r>
              <a:rPr lang="en-US" altLang="ko-KR" sz="600" dirty="0">
                <a:latin typeface="+mn-ea"/>
              </a:rPr>
              <a:t>!</a:t>
            </a:r>
            <a:endParaRPr lang="en-US" altLang="ko-KR" sz="600" dirty="0" smtClean="0">
              <a:latin typeface="+mn-ea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23F0241-B53E-47AE-B164-488FE6617DAC}"/>
              </a:ext>
            </a:extLst>
          </p:cNvPr>
          <p:cNvSpPr/>
          <p:nvPr/>
        </p:nvSpPr>
        <p:spPr>
          <a:xfrm>
            <a:off x="-1177360" y="5282600"/>
            <a:ext cx="1651074" cy="1337796"/>
          </a:xfrm>
          <a:prstGeom prst="rect">
            <a:avLst/>
          </a:prstGeom>
          <a:solidFill>
            <a:schemeClr val="bg1"/>
          </a:solidFill>
          <a:ln>
            <a:solidFill>
              <a:srgbClr val="0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10028"/>
                </a:solidFill>
              </a:rPr>
              <a:t>각 버튼을 누르면 해당 내용으로 스크롤</a:t>
            </a:r>
            <a:endParaRPr lang="en-US" altLang="ko-KR" sz="1100" b="1" dirty="0" smtClean="0">
              <a:solidFill>
                <a:srgbClr val="010028"/>
              </a:solidFill>
            </a:endParaRPr>
          </a:p>
          <a:p>
            <a:pPr algn="ctr"/>
            <a:endParaRPr lang="en-US" altLang="ko-KR" sz="1100" b="1" dirty="0" smtClean="0">
              <a:solidFill>
                <a:srgbClr val="010028"/>
              </a:solidFill>
            </a:endParaRPr>
          </a:p>
          <a:p>
            <a:pPr algn="ctr"/>
            <a:r>
              <a:rPr lang="en-US" altLang="ko-KR" sz="1100" dirty="0">
                <a:solidFill>
                  <a:srgbClr val="010028"/>
                </a:solidFill>
              </a:rPr>
              <a:t>*</a:t>
            </a:r>
            <a:r>
              <a:rPr lang="ko-KR" altLang="en-US" sz="1100" dirty="0" smtClean="0">
                <a:solidFill>
                  <a:srgbClr val="010028"/>
                </a:solidFill>
              </a:rPr>
              <a:t>사전 등록은 예외</a:t>
            </a:r>
            <a:r>
              <a:rPr lang="en-US" altLang="ko-KR" sz="1100" dirty="0">
                <a:solidFill>
                  <a:srgbClr val="010028"/>
                </a:solidFill>
              </a:rPr>
              <a:t> </a:t>
            </a:r>
            <a:r>
              <a:rPr lang="en-US" altLang="ko-KR" sz="1100" dirty="0" smtClean="0">
                <a:solidFill>
                  <a:srgbClr val="010028"/>
                </a:solidFill>
              </a:rPr>
              <a:t>- </a:t>
            </a:r>
            <a:r>
              <a:rPr lang="ko-KR" altLang="en-US" sz="1100" dirty="0" smtClean="0">
                <a:solidFill>
                  <a:srgbClr val="010028"/>
                </a:solidFill>
              </a:rPr>
              <a:t> 스크롤이 아닌</a:t>
            </a:r>
            <a:r>
              <a:rPr lang="en-US" altLang="ko-KR" sz="1100" dirty="0" smtClean="0">
                <a:solidFill>
                  <a:srgbClr val="010028"/>
                </a:solidFill>
              </a:rPr>
              <a:t>, </a:t>
            </a:r>
            <a:r>
              <a:rPr lang="ko-KR" altLang="en-US" sz="1100" dirty="0" smtClean="0">
                <a:solidFill>
                  <a:srgbClr val="010028"/>
                </a:solidFill>
              </a:rPr>
              <a:t>사전등록 페이지로 연결</a:t>
            </a:r>
            <a:endParaRPr lang="en-US" altLang="ko-KR" sz="1100" dirty="0">
              <a:solidFill>
                <a:srgbClr val="010028"/>
              </a:solidFill>
            </a:endParaRPr>
          </a:p>
        </p:txBody>
      </p:sp>
      <p:cxnSp>
        <p:nvCxnSpPr>
          <p:cNvPr id="250" name="직선 화살표 연결선 249"/>
          <p:cNvCxnSpPr/>
          <p:nvPr/>
        </p:nvCxnSpPr>
        <p:spPr>
          <a:xfrm flipV="1">
            <a:off x="247011" y="5783627"/>
            <a:ext cx="1099945" cy="594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A63526C-A08C-49DF-B88E-20CD32158D98}"/>
              </a:ext>
            </a:extLst>
          </p:cNvPr>
          <p:cNvSpPr txBox="1"/>
          <p:nvPr/>
        </p:nvSpPr>
        <p:spPr>
          <a:xfrm>
            <a:off x="957063" y="1931567"/>
            <a:ext cx="21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spc="-150" dirty="0" err="1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2400" b="1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sz="2400" b="1" spc="-150" dirty="0" smtClean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dist"/>
            <a:r>
              <a:rPr lang="en-US" altLang="ko-KR" sz="2400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endParaRPr lang="ko-KR" altLang="en-US" sz="2400" spc="-150" dirty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7063" y="2768488"/>
            <a:ext cx="15744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디지털 인증의 현재와 미래</a:t>
            </a:r>
            <a:endParaRPr lang="en-US" altLang="ko-KR" sz="900" b="1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83412" y="2994815"/>
            <a:ext cx="23262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2022.10.4(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 13:00-17:10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ㅣ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코엑스 컨퍼런스 </a:t>
            </a:r>
            <a:r>
              <a:rPr lang="en-US" altLang="ko-KR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E5, 6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1028409" y="3563858"/>
            <a:ext cx="1081891" cy="303278"/>
          </a:xfrm>
          <a:prstGeom prst="rect">
            <a:avLst/>
          </a:prstGeom>
          <a:noFill/>
          <a:ln w="635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65482" y="1634867"/>
            <a:ext cx="4628695" cy="5314573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476400" y="1634866"/>
            <a:ext cx="3722178" cy="531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6" name="직사각형 45"/>
          <p:cNvSpPr/>
          <p:nvPr/>
        </p:nvSpPr>
        <p:spPr>
          <a:xfrm>
            <a:off x="5575034" y="4777690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latin typeface="+mn-ea"/>
              </a:rPr>
              <a:t>14:30~14:50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272038" y="4801768"/>
            <a:ext cx="17139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700" kern="100" spc="-150" dirty="0">
                <a:latin typeface="+mn-ea"/>
                <a:cs typeface="Arial" panose="020B0604020202020204" pitchFamily="34" charset="0"/>
              </a:rPr>
              <a:t>모바일 운전면허증</a:t>
            </a: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700" kern="100" spc="-150" dirty="0">
                <a:latin typeface="+mn-ea"/>
                <a:cs typeface="Arial" panose="020B0604020202020204" pitchFamily="34" charset="0"/>
              </a:rPr>
              <a:t>신분증의 패러다임을 바꾸다</a:t>
            </a:r>
            <a:endParaRPr lang="ko-KR" altLang="en-US" sz="700" kern="100" spc="-15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77657" y="4812102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latin typeface="+mn-ea"/>
              </a:rPr>
              <a:t>행정안전부</a:t>
            </a:r>
            <a:r>
              <a:rPr lang="ko-KR" altLang="en-US" sz="700" spc="-150" dirty="0">
                <a:latin typeface="+mn-ea"/>
              </a:rPr>
              <a:t> </a:t>
            </a:r>
            <a:r>
              <a:rPr lang="ko-KR" altLang="en-US" sz="700" spc="-150" dirty="0" smtClean="0">
                <a:latin typeface="+mn-ea"/>
              </a:rPr>
              <a:t>이상민 </a:t>
            </a:r>
            <a:r>
              <a:rPr lang="ko-KR" altLang="en-US" sz="700" spc="-150" dirty="0">
                <a:latin typeface="+mn-ea"/>
              </a:rPr>
              <a:t>과장</a:t>
            </a:r>
            <a:endParaRPr lang="ko-KR" altLang="en-US" sz="7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575034" y="5018060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defRPr/>
            </a:pPr>
            <a:r>
              <a:rPr lang="en-US" altLang="ko-KR" sz="700" dirty="0">
                <a:latin typeface="+mn-ea"/>
              </a:rPr>
              <a:t>14:50~15:10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92524" y="5033300"/>
            <a:ext cx="185659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>
                <a:latin typeface="+mn-ea"/>
                <a:cs typeface="Arial" panose="020B0604020202020204" pitchFamily="34" charset="0"/>
              </a:rPr>
              <a:t>인증 서비스의 새로운 기준</a:t>
            </a: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700" kern="100" spc="-150" dirty="0" err="1"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kern="100" spc="-150" dirty="0">
                <a:latin typeface="+mn-ea"/>
                <a:cs typeface="Arial" panose="020B0604020202020204" pitchFamily="34" charset="0"/>
              </a:rPr>
              <a:t>통합인증서비스</a:t>
            </a:r>
            <a:endParaRPr lang="ko-KR" altLang="en-US" sz="700" kern="100" spc="-150" dirty="0"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077657" y="5042444"/>
            <a:ext cx="9861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solidFill>
                  <a:schemeClr val="dk1"/>
                </a:solidFill>
                <a:latin typeface="+mn-ea"/>
                <a:cs typeface="Arial" panose="020B0604020202020204" pitchFamily="34" charset="0"/>
              </a:rPr>
              <a:t>라온화이트햇</a:t>
            </a:r>
            <a:r>
              <a:rPr lang="ko-KR" altLang="en-US" sz="700" spc="-150" dirty="0">
                <a:solidFill>
                  <a:schemeClr val="dk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spc="-150" dirty="0" smtClean="0">
                <a:solidFill>
                  <a:schemeClr val="dk1"/>
                </a:solidFill>
                <a:latin typeface="+mn-ea"/>
                <a:cs typeface="Arial" panose="020B0604020202020204" pitchFamily="34" charset="0"/>
              </a:rPr>
              <a:t>김태진 전무</a:t>
            </a:r>
            <a:endParaRPr lang="en-US" altLang="ko-KR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75034" y="522651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latin typeface="+mn-ea"/>
              </a:rPr>
              <a:t>15:10~15:40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292524" y="5242622"/>
            <a:ext cx="12182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Coffee Break</a:t>
            </a:r>
            <a:r>
              <a:rPr lang="en-US" altLang="ko-KR" sz="700" kern="100" spc="-150" dirty="0">
                <a:latin typeface="+mn-ea"/>
              </a:rPr>
              <a:t> / </a:t>
            </a:r>
            <a:r>
              <a:rPr lang="ko-KR" altLang="en-US" sz="700" kern="100" spc="-150" dirty="0">
                <a:latin typeface="+mn-ea"/>
              </a:rPr>
              <a:t>전시 부스 시연 관람</a:t>
            </a:r>
            <a:endParaRPr lang="en-US" altLang="ko-KR" sz="700" spc="-15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5651393" y="4792541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651393" y="4995850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671879" y="5240754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6915332" y="3491310"/>
            <a:ext cx="764953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Agenda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5575034" y="4114291"/>
            <a:ext cx="772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13:00~14:00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5623884" y="4107038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5575034" y="3907302"/>
            <a:ext cx="11160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10/4(</a:t>
            </a:r>
            <a:r>
              <a:rPr lang="ko-KR" altLang="en-US" sz="700" dirty="0" smtClean="0">
                <a:latin typeface="+mn-ea"/>
              </a:rPr>
              <a:t>화</a:t>
            </a:r>
            <a:r>
              <a:rPr lang="en-US" altLang="ko-KR" sz="700" dirty="0" smtClean="0">
                <a:latin typeface="+mn-ea"/>
              </a:rPr>
              <a:t>)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368776" y="4117701"/>
            <a:ext cx="6335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700" spc="-150" dirty="0" smtClean="0">
                <a:latin typeface="+mn-ea"/>
              </a:rPr>
              <a:t>전시 </a:t>
            </a:r>
            <a:r>
              <a:rPr lang="ko-KR" altLang="en-US" sz="700" spc="-150" dirty="0">
                <a:latin typeface="+mn-ea"/>
              </a:rPr>
              <a:t>부스 </a:t>
            </a:r>
            <a:r>
              <a:rPr lang="ko-KR" altLang="en-US" sz="700" spc="-150" dirty="0" smtClean="0">
                <a:latin typeface="+mn-ea"/>
              </a:rPr>
              <a:t>관람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575034" y="4325457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latin typeface="+mn-ea"/>
              </a:rPr>
              <a:t>14:00~14:10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08564" y="4341013"/>
            <a:ext cx="130516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>
                <a:latin typeface="+mn-ea"/>
              </a:rPr>
              <a:t>오프닝 </a:t>
            </a:r>
            <a:r>
              <a:rPr lang="en-US" altLang="ko-KR" sz="700" kern="100" spc="-150" dirty="0">
                <a:latin typeface="+mn-ea"/>
              </a:rPr>
              <a:t>: </a:t>
            </a:r>
            <a:r>
              <a:rPr lang="ko-KR" altLang="en-US" sz="700" kern="100" spc="-150" dirty="0">
                <a:latin typeface="+mn-ea"/>
              </a:rPr>
              <a:t>디지털인증의 현재와 미래</a:t>
            </a:r>
            <a:r>
              <a:rPr lang="ko-KR" altLang="en-US" sz="700" spc="-150" dirty="0">
                <a:solidFill>
                  <a:schemeClr val="dk1"/>
                </a:solidFill>
                <a:latin typeface="+mn-ea"/>
              </a:rPr>
              <a:t> </a:t>
            </a:r>
            <a:endParaRPr lang="ko-KR" altLang="ko-KR" sz="700" kern="100" spc="-150" dirty="0">
              <a:solidFill>
                <a:srgbClr val="000000"/>
              </a:solidFill>
              <a:latin typeface="+mn-ea"/>
              <a:cs typeface="Times New Roman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001457" y="4338749"/>
            <a:ext cx="9541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smtClean="0">
                <a:latin typeface="+mn-ea"/>
              </a:rPr>
              <a:t>한국디지털인증협회장</a:t>
            </a:r>
            <a:endParaRPr lang="ko-KR" altLang="ko-KR" sz="700" kern="100" spc="-150" dirty="0">
              <a:solidFill>
                <a:srgbClr val="000000"/>
              </a:solidFill>
              <a:latin typeface="+mn-ea"/>
              <a:cs typeface="Times New Roman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5575034" y="451596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 smtClean="0">
                <a:latin typeface="+mn-ea"/>
              </a:rPr>
              <a:t>14:10~14:30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6308564" y="4525679"/>
            <a:ext cx="136697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latin typeface="+mn-ea"/>
              </a:rPr>
              <a:t>Privacy Preserving Accountable Digital Identity (ADI)</a:t>
            </a:r>
            <a:endParaRPr lang="en-US" altLang="ko-KR" sz="700" spc="-150" dirty="0">
              <a:latin typeface="+mn-ea"/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687919" y="4515963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623884" y="4322614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8077657" y="4543979"/>
            <a:ext cx="7505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latin typeface="+mn-ea"/>
              </a:rPr>
              <a:t>ADI Association </a:t>
            </a:r>
            <a:r>
              <a:rPr lang="en-US" altLang="ko-KR" sz="700" spc="-150" dirty="0" smtClean="0">
                <a:latin typeface="+mn-ea"/>
              </a:rPr>
              <a:t>Ramesh</a:t>
            </a:r>
            <a:endParaRPr lang="en-US" altLang="ko-KR" sz="700" spc="-150" dirty="0">
              <a:latin typeface="+mn-ea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38456A5-1839-4824-923B-E9F66C2578F9}"/>
              </a:ext>
            </a:extLst>
          </p:cNvPr>
          <p:cNvSpPr/>
          <p:nvPr/>
        </p:nvSpPr>
        <p:spPr>
          <a:xfrm rot="5400000">
            <a:off x="7166362" y="1373569"/>
            <a:ext cx="334289" cy="33428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68C28A3-9F3E-4ADC-B833-122B9D0FE4FE}"/>
              </a:ext>
            </a:extLst>
          </p:cNvPr>
          <p:cNvSpPr txBox="1"/>
          <p:nvPr/>
        </p:nvSpPr>
        <p:spPr>
          <a:xfrm flipV="1">
            <a:off x="5561337" y="2557338"/>
            <a:ext cx="244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31C75"/>
                </a:solidFill>
              </a:rPr>
              <a:t>&gt;</a:t>
            </a:r>
            <a:endParaRPr lang="ko-KR" altLang="en-US" sz="900" dirty="0">
              <a:solidFill>
                <a:srgbClr val="031C75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8700099" y="3500026"/>
            <a:ext cx="1181100" cy="531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추후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아젠다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확정 후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내용 반영 예정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23F0241-B53E-47AE-B164-488FE6617DAC}"/>
              </a:ext>
            </a:extLst>
          </p:cNvPr>
          <p:cNvSpPr/>
          <p:nvPr/>
        </p:nvSpPr>
        <p:spPr>
          <a:xfrm>
            <a:off x="3656634" y="2668290"/>
            <a:ext cx="1447116" cy="544306"/>
          </a:xfrm>
          <a:prstGeom prst="rect">
            <a:avLst/>
          </a:prstGeom>
          <a:solidFill>
            <a:schemeClr val="bg1"/>
          </a:solidFill>
          <a:ln>
            <a:solidFill>
              <a:srgbClr val="0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10028"/>
                </a:solidFill>
              </a:rPr>
              <a:t> </a:t>
            </a:r>
            <a:r>
              <a:rPr lang="ko-KR" altLang="en-US" sz="1100" b="1" dirty="0" smtClean="0">
                <a:solidFill>
                  <a:srgbClr val="010028"/>
                </a:solidFill>
              </a:rPr>
              <a:t>메인 시안 이미지로</a:t>
            </a:r>
            <a:r>
              <a:rPr lang="en-US" altLang="ko-KR" sz="1100" b="1" dirty="0">
                <a:solidFill>
                  <a:srgbClr val="010028"/>
                </a:solidFill>
              </a:rPr>
              <a:t> </a:t>
            </a:r>
            <a:endParaRPr lang="en-US" altLang="ko-KR" sz="1100" b="1" dirty="0" smtClean="0">
              <a:solidFill>
                <a:srgbClr val="010028"/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rgbClr val="010028"/>
                </a:solidFill>
              </a:rPr>
              <a:t>대체 예정</a:t>
            </a:r>
            <a:endParaRPr lang="en-US" altLang="ko-KR" sz="1100" b="1" dirty="0" smtClean="0">
              <a:solidFill>
                <a:srgbClr val="010028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5566" y="1802000"/>
            <a:ext cx="872355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3399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Speakers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874195" y="2266966"/>
            <a:ext cx="724656" cy="709961"/>
            <a:chOff x="1179926" y="6478887"/>
            <a:chExt cx="724656" cy="709961"/>
          </a:xfrm>
          <a:solidFill>
            <a:schemeClr val="bg1">
              <a:lumMod val="95000"/>
            </a:schemeClr>
          </a:solidFill>
        </p:grpSpPr>
        <p:sp>
          <p:nvSpPr>
            <p:cNvPr id="28" name="타원 27"/>
            <p:cNvSpPr/>
            <p:nvPr/>
          </p:nvSpPr>
          <p:spPr>
            <a:xfrm>
              <a:off x="1179926" y="6478887"/>
              <a:ext cx="724656" cy="709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18825FB4-45F5-4F77-B174-1930B5C37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630" b="82037" l="60469" r="94844">
                          <a14:foregroundMark x1="84844" y1="36019" x2="84844" y2="44352"/>
                          <a14:foregroundMark x1="80625" y1="59722" x2="84219" y2="69444"/>
                          <a14:foregroundMark x1="78073" y1="78611" x2="87604" y2="82037"/>
                        </a14:backgroundRemoval>
                      </a14:imgEffect>
                    </a14:imgLayer>
                  </a14:imgProps>
                </a:ext>
              </a:extLst>
            </a:blip>
            <a:srcRect l="60692" t="14837" r="4761" b="18957"/>
            <a:stretch/>
          </p:blipFill>
          <p:spPr>
            <a:xfrm>
              <a:off x="1294300" y="6566575"/>
              <a:ext cx="495908" cy="534584"/>
            </a:xfrm>
            <a:prstGeom prst="rect">
              <a:avLst/>
            </a:prstGeom>
            <a:grpFill/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CA5AFF57-5202-4E87-9AC4-986DBA621F74}"/>
              </a:ext>
            </a:extLst>
          </p:cNvPr>
          <p:cNvSpPr txBox="1"/>
          <p:nvPr/>
        </p:nvSpPr>
        <p:spPr>
          <a:xfrm>
            <a:off x="5747083" y="2970697"/>
            <a:ext cx="10030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smtClean="0">
                <a:latin typeface="+mj-ea"/>
              </a:rPr>
              <a:t>한국디지털인증협회장</a:t>
            </a:r>
            <a:endParaRPr lang="en-US" altLang="ko-KR" sz="600" b="1" dirty="0">
              <a:latin typeface="+mj-e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68C28A3-9F3E-4ADC-B833-122B9D0FE4FE}"/>
              </a:ext>
            </a:extLst>
          </p:cNvPr>
          <p:cNvSpPr txBox="1"/>
          <p:nvPr/>
        </p:nvSpPr>
        <p:spPr>
          <a:xfrm>
            <a:off x="8787890" y="2506530"/>
            <a:ext cx="24445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31C75"/>
                </a:solidFill>
                <a:latin typeface="+mj-ea"/>
                <a:ea typeface="+mj-ea"/>
              </a:rPr>
              <a:t>&gt;</a:t>
            </a:r>
            <a:endParaRPr lang="ko-KR" altLang="en-US" sz="900" dirty="0">
              <a:solidFill>
                <a:srgbClr val="031C75"/>
              </a:solidFill>
              <a:latin typeface="+mj-ea"/>
              <a:ea typeface="+mj-ea"/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V="1">
            <a:off x="8941375" y="2340334"/>
            <a:ext cx="101213" cy="259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A5AFF57-5202-4E87-9AC4-986DBA621F74}"/>
              </a:ext>
            </a:extLst>
          </p:cNvPr>
          <p:cNvSpPr txBox="1"/>
          <p:nvPr/>
        </p:nvSpPr>
        <p:spPr>
          <a:xfrm>
            <a:off x="6863299" y="2966206"/>
            <a:ext cx="86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latin typeface="+mj-ea"/>
              </a:rPr>
              <a:t>ADI </a:t>
            </a:r>
            <a:r>
              <a:rPr lang="en-US" altLang="ko-KR" sz="600" dirty="0" smtClean="0">
                <a:latin typeface="+mj-ea"/>
              </a:rPr>
              <a:t>Association</a:t>
            </a:r>
          </a:p>
          <a:p>
            <a:pPr algn="ctr"/>
            <a:r>
              <a:rPr lang="en-US" altLang="ko-KR" sz="600" b="1" dirty="0" err="1" smtClean="0">
                <a:latin typeface="+mj-ea"/>
              </a:rPr>
              <a:t>Ramesy</a:t>
            </a:r>
            <a:endParaRPr lang="en-US" altLang="ko-KR" sz="600" b="1" dirty="0">
              <a:latin typeface="+mj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A5AFF57-5202-4E87-9AC4-986DBA621F74}"/>
              </a:ext>
            </a:extLst>
          </p:cNvPr>
          <p:cNvSpPr txBox="1"/>
          <p:nvPr/>
        </p:nvSpPr>
        <p:spPr>
          <a:xfrm>
            <a:off x="7988433" y="2960499"/>
            <a:ext cx="86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err="1" smtClean="0">
                <a:latin typeface="+mj-ea"/>
              </a:rPr>
              <a:t>행정안전부</a:t>
            </a:r>
            <a:endParaRPr lang="en-US" altLang="ko-KR" sz="600" dirty="0" smtClean="0">
              <a:latin typeface="+mj-ea"/>
            </a:endParaRPr>
          </a:p>
          <a:p>
            <a:pPr algn="ctr"/>
            <a:r>
              <a:rPr lang="ko-KR" altLang="en-US" sz="600" b="1" dirty="0" smtClean="0">
                <a:latin typeface="+mj-ea"/>
              </a:rPr>
              <a:t>이상민 과장</a:t>
            </a:r>
            <a:endParaRPr lang="en-US" altLang="ko-KR" sz="600" b="1" dirty="0">
              <a:latin typeface="+mj-ea"/>
            </a:endParaRPr>
          </a:p>
        </p:txBody>
      </p:sp>
      <p:grpSp>
        <p:nvGrpSpPr>
          <p:cNvPr id="216" name="그룹 215"/>
          <p:cNvGrpSpPr/>
          <p:nvPr/>
        </p:nvGrpSpPr>
        <p:grpSpPr>
          <a:xfrm>
            <a:off x="6948946" y="2266662"/>
            <a:ext cx="724656" cy="709961"/>
            <a:chOff x="1179926" y="6478887"/>
            <a:chExt cx="724656" cy="709961"/>
          </a:xfrm>
          <a:solidFill>
            <a:schemeClr val="bg1">
              <a:lumMod val="95000"/>
            </a:schemeClr>
          </a:solidFill>
        </p:grpSpPr>
        <p:sp>
          <p:nvSpPr>
            <p:cNvPr id="217" name="타원 216"/>
            <p:cNvSpPr/>
            <p:nvPr/>
          </p:nvSpPr>
          <p:spPr>
            <a:xfrm>
              <a:off x="1179926" y="6478887"/>
              <a:ext cx="724656" cy="709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8" name="그림 217">
              <a:extLst>
                <a:ext uri="{FF2B5EF4-FFF2-40B4-BE49-F238E27FC236}">
                  <a16:creationId xmlns:a16="http://schemas.microsoft.com/office/drawing/2014/main" id="{18825FB4-45F5-4F77-B174-1930B5C37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630" b="82037" l="60469" r="94844">
                          <a14:foregroundMark x1="84844" y1="36019" x2="84844" y2="44352"/>
                          <a14:foregroundMark x1="80625" y1="59722" x2="84219" y2="69444"/>
                          <a14:foregroundMark x1="78073" y1="78611" x2="87604" y2="82037"/>
                        </a14:backgroundRemoval>
                      </a14:imgEffect>
                    </a14:imgLayer>
                  </a14:imgProps>
                </a:ext>
              </a:extLst>
            </a:blip>
            <a:srcRect l="60692" t="14837" r="4761" b="18957"/>
            <a:stretch/>
          </p:blipFill>
          <p:spPr>
            <a:xfrm>
              <a:off x="1294300" y="6566575"/>
              <a:ext cx="495908" cy="534584"/>
            </a:xfrm>
            <a:prstGeom prst="rect">
              <a:avLst/>
            </a:prstGeom>
            <a:grpFill/>
          </p:spPr>
        </p:pic>
      </p:grpSp>
      <p:grpSp>
        <p:nvGrpSpPr>
          <p:cNvPr id="219" name="그룹 218"/>
          <p:cNvGrpSpPr/>
          <p:nvPr/>
        </p:nvGrpSpPr>
        <p:grpSpPr>
          <a:xfrm>
            <a:off x="8071236" y="2266965"/>
            <a:ext cx="724656" cy="709961"/>
            <a:chOff x="1179926" y="6478887"/>
            <a:chExt cx="724656" cy="709961"/>
          </a:xfrm>
          <a:solidFill>
            <a:schemeClr val="bg1">
              <a:lumMod val="95000"/>
            </a:schemeClr>
          </a:solidFill>
        </p:grpSpPr>
        <p:sp>
          <p:nvSpPr>
            <p:cNvPr id="220" name="타원 219"/>
            <p:cNvSpPr/>
            <p:nvPr/>
          </p:nvSpPr>
          <p:spPr>
            <a:xfrm>
              <a:off x="1179926" y="6478887"/>
              <a:ext cx="724656" cy="709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1" name="그림 220">
              <a:extLst>
                <a:ext uri="{FF2B5EF4-FFF2-40B4-BE49-F238E27FC236}">
                  <a16:creationId xmlns:a16="http://schemas.microsoft.com/office/drawing/2014/main" id="{18825FB4-45F5-4F77-B174-1930B5C37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630" b="82037" l="60469" r="94844">
                          <a14:foregroundMark x1="84844" y1="36019" x2="84844" y2="44352"/>
                          <a14:foregroundMark x1="80625" y1="59722" x2="84219" y2="69444"/>
                          <a14:foregroundMark x1="78073" y1="78611" x2="87604" y2="82037"/>
                        </a14:backgroundRemoval>
                      </a14:imgEffect>
                    </a14:imgLayer>
                  </a14:imgProps>
                </a:ext>
              </a:extLst>
            </a:blip>
            <a:srcRect l="60692" t="14837" r="4761" b="18957"/>
            <a:stretch/>
          </p:blipFill>
          <p:spPr>
            <a:xfrm>
              <a:off x="1294300" y="6566575"/>
              <a:ext cx="495908" cy="534584"/>
            </a:xfrm>
            <a:prstGeom prst="rect">
              <a:avLst/>
            </a:prstGeom>
            <a:grpFill/>
          </p:spPr>
        </p:pic>
      </p:grpSp>
      <p:sp>
        <p:nvSpPr>
          <p:cNvPr id="149" name="직사각형 148"/>
          <p:cNvSpPr/>
          <p:nvPr/>
        </p:nvSpPr>
        <p:spPr>
          <a:xfrm>
            <a:off x="8802244" y="1771273"/>
            <a:ext cx="1181100" cy="531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&lt; &gt;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누르면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다음 연사들 노출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5535295" y="5785905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latin typeface="+mn-ea"/>
              </a:rPr>
              <a:t>15:40~16:00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161026" y="5785905"/>
            <a:ext cx="9578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 err="1" smtClean="0"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 smtClean="0">
                <a:latin typeface="+mn-ea"/>
                <a:cs typeface="Arial" panose="020B0604020202020204" pitchFamily="34" charset="0"/>
              </a:rPr>
              <a:t> NFTT Market Place</a:t>
            </a:r>
            <a:endParaRPr lang="en-US" altLang="ko-KR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31614" y="5931705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150" dirty="0" err="1" smtClean="0">
                <a:latin typeface="+mn-ea"/>
              </a:rPr>
              <a:t>라온시큐어</a:t>
            </a:r>
            <a:r>
              <a:rPr lang="ko-KR" altLang="en-US" sz="700" spc="-150" dirty="0" smtClean="0">
                <a:latin typeface="+mn-ea"/>
              </a:rPr>
              <a:t> 박현우 상무</a:t>
            </a:r>
            <a:endParaRPr lang="ko-KR" altLang="en-US" sz="700" spc="-150" dirty="0"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526448" y="616717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latin typeface="+mn-ea"/>
              </a:rPr>
              <a:t>16:00~16:20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231614" y="6136699"/>
            <a:ext cx="158596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MZ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세대를 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겨냥한 </a:t>
            </a:r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'e-</a:t>
            </a:r>
            <a:r>
              <a:rPr lang="ko-KR" altLang="en-US" sz="700" spc="-150" dirty="0" err="1">
                <a:solidFill>
                  <a:srgbClr val="000000"/>
                </a:solidFill>
                <a:latin typeface="+mn-ea"/>
              </a:rPr>
              <a:t>병무지갑</a:t>
            </a:r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서비스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6160668" y="6285019"/>
            <a:ext cx="107582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3500" latinLnBrk="0">
              <a:defRPr/>
            </a:pPr>
            <a:r>
              <a:rPr lang="ko-KR" altLang="en-US" sz="700" spc="-150" dirty="0" smtClean="0">
                <a:latin typeface="+mn-ea"/>
              </a:rPr>
              <a:t>병무청 백상현 서기관</a:t>
            </a:r>
            <a:endParaRPr lang="ko-KR" altLang="en-US" sz="700" spc="-150" dirty="0"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581530" y="5574857"/>
            <a:ext cx="785189" cy="160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latin typeface="+mn-ea"/>
              </a:rPr>
              <a:t>Track A</a:t>
            </a:r>
            <a:endParaRPr lang="ko-KR" altLang="en-US" sz="600" dirty="0"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071236" y="5574857"/>
            <a:ext cx="785189" cy="160704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latin typeface="+mn-ea"/>
              </a:rPr>
              <a:t>Track B</a:t>
            </a:r>
            <a:endParaRPr lang="ko-KR" altLang="en-US" sz="600" dirty="0"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7654357" y="5785905"/>
            <a:ext cx="15792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전자서명인증사업자</a:t>
            </a:r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통한 인증 중계의 방향</a:t>
            </a:r>
            <a:endParaRPr lang="en-US" altLang="ko-KR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7654357" y="5931705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KISA </a:t>
            </a:r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박정효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책임</a:t>
            </a:r>
            <a:endParaRPr lang="en-US" altLang="ko-KR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7654357" y="6131619"/>
            <a:ext cx="2306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>
                <a:solidFill>
                  <a:schemeClr val="dk1"/>
                </a:solidFill>
                <a:latin typeface="+mn-ea"/>
              </a:rPr>
              <a:t>본인확인</a:t>
            </a:r>
            <a:r>
              <a:rPr lang="en-US" altLang="ko-KR" sz="700" spc="-150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sz="700" spc="-150" dirty="0" err="1">
                <a:solidFill>
                  <a:schemeClr val="dk1"/>
                </a:solidFill>
                <a:latin typeface="+mn-ea"/>
              </a:rPr>
              <a:t>간편인증</a:t>
            </a:r>
            <a:r>
              <a:rPr lang="ko-KR" altLang="en-US" sz="700" spc="-150" dirty="0">
                <a:solidFill>
                  <a:schemeClr val="dk1"/>
                </a:solidFill>
                <a:latin typeface="+mn-ea"/>
              </a:rPr>
              <a:t> </a:t>
            </a:r>
            <a:endParaRPr lang="en-US" altLang="ko-KR" sz="700" spc="-150" dirty="0" smtClean="0">
              <a:solidFill>
                <a:schemeClr val="dk1"/>
              </a:solidFill>
              <a:latin typeface="+mn-ea"/>
            </a:endParaRPr>
          </a:p>
          <a:p>
            <a:pPr lvl="0" fontAlgn="ctr">
              <a:defRPr/>
            </a:pPr>
            <a:r>
              <a:rPr lang="ko-KR" altLang="en-US" sz="700" spc="-150" dirty="0" smtClean="0">
                <a:solidFill>
                  <a:schemeClr val="dk1"/>
                </a:solidFill>
                <a:latin typeface="+mn-ea"/>
              </a:rPr>
              <a:t>이제는 </a:t>
            </a:r>
            <a:r>
              <a:rPr lang="ko-KR" altLang="en-US" sz="700" spc="-150" dirty="0">
                <a:solidFill>
                  <a:schemeClr val="dk1"/>
                </a:solidFill>
                <a:latin typeface="+mn-ea"/>
              </a:rPr>
              <a:t>토스 인증서 하나로 본인인증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7664952" y="6376173"/>
            <a:ext cx="15977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Toss 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박승익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실장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5526448" y="654834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latin typeface="+mn-ea"/>
              </a:rPr>
              <a:t>16:20~16:40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6231614" y="6553429"/>
            <a:ext cx="32375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DTX : New framework </a:t>
            </a:r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for Enterprise </a:t>
            </a:r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Partner Identity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7654357" y="6548349"/>
            <a:ext cx="1756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>
                <a:solidFill>
                  <a:schemeClr val="dk1"/>
                </a:solidFill>
                <a:latin typeface="+mn-ea"/>
              </a:rPr>
              <a:t>디지털 인증을 활용한 </a:t>
            </a:r>
          </a:p>
          <a:p>
            <a:pPr lvl="0" fontAlgn="ctr">
              <a:defRPr/>
            </a:pPr>
            <a:r>
              <a:rPr lang="ko-KR" altLang="en-US" sz="700" spc="-150" dirty="0">
                <a:solidFill>
                  <a:schemeClr val="dk1"/>
                </a:solidFill>
                <a:latin typeface="+mn-ea"/>
              </a:rPr>
              <a:t>안전하고 편리한 모두의 전자지갑</a:t>
            </a:r>
          </a:p>
        </p:txBody>
      </p:sp>
      <p:cxnSp>
        <p:nvCxnSpPr>
          <p:cNvPr id="144" name="직선 연결선 143"/>
          <p:cNvCxnSpPr/>
          <p:nvPr/>
        </p:nvCxnSpPr>
        <p:spPr>
          <a:xfrm>
            <a:off x="5610969" y="6128292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622329" y="6566354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6242540" y="6684348"/>
            <a:ext cx="8082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latin typeface="+mn-ea"/>
              </a:rPr>
              <a:t>Digital </a:t>
            </a:r>
            <a:r>
              <a:rPr lang="en-US" altLang="ko-KR" sz="700" spc="-150" dirty="0" smtClean="0">
                <a:latin typeface="+mn-ea"/>
              </a:rPr>
              <a:t>Trust </a:t>
            </a:r>
            <a:r>
              <a:rPr lang="ko-KR" altLang="en-US" sz="700" spc="-150" dirty="0" smtClean="0">
                <a:latin typeface="+mn-ea"/>
              </a:rPr>
              <a:t>김창수 전무</a:t>
            </a:r>
            <a:endParaRPr lang="ko-KR" altLang="en-US" sz="700" spc="-150" dirty="0">
              <a:latin typeface="+mn-ea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7656897" y="6778328"/>
            <a:ext cx="161894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NH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농협상호금융 정재헌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부장</a:t>
            </a: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38456A5-1839-4824-923B-E9F66C2578F9}"/>
              </a:ext>
            </a:extLst>
          </p:cNvPr>
          <p:cNvSpPr/>
          <p:nvPr/>
        </p:nvSpPr>
        <p:spPr>
          <a:xfrm rot="5400000">
            <a:off x="2466428" y="7252503"/>
            <a:ext cx="334289" cy="33428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7" b="6164"/>
          <a:stretch/>
        </p:blipFill>
        <p:spPr>
          <a:xfrm flipH="1">
            <a:off x="2208934" y="3532746"/>
            <a:ext cx="1633119" cy="2064901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3570660" y="3194539"/>
            <a:ext cx="155573" cy="2972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60650" y="3190959"/>
            <a:ext cx="120417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주최 한국디지털인증협회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주관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라온화이트햇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 </a:t>
            </a:r>
            <a:endParaRPr lang="en-US" altLang="ko-KR" sz="700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840" y="662607"/>
            <a:ext cx="240816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*squp.co.kr </a:t>
            </a:r>
            <a:r>
              <a:rPr lang="ko-KR" altLang="en-US" sz="1400" b="1" dirty="0" smtClean="0"/>
              <a:t>도메인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구매 고려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117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운영 콘텐츠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랜딩 페이지</a:t>
            </a:r>
            <a:r>
              <a:rPr lang="en-US" altLang="ko-KR" dirty="0"/>
              <a:t>(</a:t>
            </a:r>
            <a:r>
              <a:rPr lang="ko-KR" altLang="en-US" dirty="0"/>
              <a:t>사전</a:t>
            </a:r>
            <a:r>
              <a:rPr lang="en-US" altLang="ko-KR" dirty="0"/>
              <a:t>)- Front</a:t>
            </a:r>
            <a:r>
              <a:rPr lang="en-US" altLang="ko-KR" dirty="0" smtClean="0"/>
              <a:t>/ Home</a:t>
            </a:r>
            <a:endParaRPr lang="en-US" altLang="ko-KR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25730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4" y="1637656"/>
            <a:ext cx="4628695" cy="5220343"/>
          </a:xfrm>
          <a:prstGeom prst="rect">
            <a:avLst/>
          </a:prstGeom>
          <a:solidFill>
            <a:srgbClr val="02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766002" y="1637657"/>
            <a:ext cx="3722178" cy="5228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19398" y="1629645"/>
            <a:ext cx="4628695" cy="4561605"/>
          </a:xfrm>
          <a:prstGeom prst="rect">
            <a:avLst/>
          </a:prstGeom>
          <a:solidFill>
            <a:srgbClr val="02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466176" y="1629647"/>
            <a:ext cx="3722178" cy="341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077" y="5369308"/>
            <a:ext cx="921828" cy="167465"/>
          </a:xfrm>
          <a:prstGeom prst="rect">
            <a:avLst/>
          </a:prstGeom>
        </p:spPr>
      </p:pic>
      <p:sp>
        <p:nvSpPr>
          <p:cNvPr id="139" name="직사각형 138"/>
          <p:cNvSpPr/>
          <p:nvPr/>
        </p:nvSpPr>
        <p:spPr>
          <a:xfrm>
            <a:off x="6508326" y="5327401"/>
            <a:ext cx="3613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대표이사 </a:t>
            </a:r>
            <a:r>
              <a:rPr lang="ko-KR" altLang="en-US" sz="600" dirty="0">
                <a:solidFill>
                  <a:schemeClr val="bg1"/>
                </a:solidFill>
              </a:rPr>
              <a:t>이정아 </a:t>
            </a:r>
            <a:r>
              <a:rPr lang="ko-KR" altLang="en-US" sz="600" b="1" dirty="0">
                <a:solidFill>
                  <a:schemeClr val="bg1"/>
                </a:solidFill>
              </a:rPr>
              <a:t>사업자등록번호</a:t>
            </a:r>
            <a:r>
              <a:rPr lang="ko-KR" altLang="en-US" sz="600" dirty="0">
                <a:solidFill>
                  <a:schemeClr val="bg1"/>
                </a:solidFill>
              </a:rPr>
              <a:t> 120-87-90336 </a:t>
            </a:r>
            <a:r>
              <a:rPr lang="ko-KR" altLang="en-US" sz="600" b="1" dirty="0">
                <a:solidFill>
                  <a:schemeClr val="bg1"/>
                </a:solidFill>
              </a:rPr>
              <a:t>대표전화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ko-KR" altLang="en-US" sz="600" dirty="0" smtClean="0">
                <a:solidFill>
                  <a:schemeClr val="bg1"/>
                </a:solidFill>
              </a:rPr>
              <a:t>070-4268-9863</a:t>
            </a:r>
            <a:endParaRPr lang="ko-KR" altLang="en-US" sz="600" b="1" u="sng" dirty="0">
              <a:solidFill>
                <a:schemeClr val="bg1"/>
              </a:solidFill>
            </a:endParaRPr>
          </a:p>
          <a:p>
            <a:r>
              <a:rPr lang="ko-KR" altLang="en-US" sz="600" b="1" dirty="0">
                <a:solidFill>
                  <a:schemeClr val="bg1"/>
                </a:solidFill>
              </a:rPr>
              <a:t>본사</a:t>
            </a:r>
            <a:r>
              <a:rPr lang="ko-KR" altLang="en-US" sz="600" dirty="0">
                <a:solidFill>
                  <a:schemeClr val="bg1"/>
                </a:solidFill>
              </a:rPr>
              <a:t> 서울특별시 강남구 </a:t>
            </a:r>
            <a:r>
              <a:rPr lang="ko-KR" altLang="en-US" sz="600" dirty="0" err="1">
                <a:solidFill>
                  <a:schemeClr val="bg1"/>
                </a:solidFill>
              </a:rPr>
              <a:t>테헤란로</a:t>
            </a:r>
            <a:r>
              <a:rPr lang="ko-KR" altLang="en-US" sz="600" dirty="0">
                <a:solidFill>
                  <a:schemeClr val="bg1"/>
                </a:solidFill>
              </a:rPr>
              <a:t> 145 (역삼동 </a:t>
            </a:r>
            <a:r>
              <a:rPr lang="ko-KR" altLang="en-US" sz="600" dirty="0" err="1">
                <a:solidFill>
                  <a:schemeClr val="bg1"/>
                </a:solidFill>
              </a:rPr>
              <a:t>우신빌딩</a:t>
            </a:r>
            <a:r>
              <a:rPr lang="ko-KR" altLang="en-US" sz="600" dirty="0">
                <a:solidFill>
                  <a:schemeClr val="bg1"/>
                </a:solidFill>
              </a:rPr>
              <a:t> 13F</a:t>
            </a:r>
            <a:r>
              <a:rPr lang="ko-KR" altLang="en-US" sz="600" dirty="0" smtClean="0">
                <a:solidFill>
                  <a:schemeClr val="bg1"/>
                </a:solidFill>
              </a:rPr>
              <a:t>)</a:t>
            </a:r>
            <a:endParaRPr lang="en-US" altLang="ko-KR" sz="600" dirty="0" smtClean="0">
              <a:solidFill>
                <a:schemeClr val="bg1"/>
              </a:solidFill>
            </a:endParaRPr>
          </a:p>
          <a:p>
            <a:r>
              <a:rPr lang="ko-KR" altLang="en-US" sz="600" b="1" dirty="0" smtClean="0">
                <a:solidFill>
                  <a:schemeClr val="bg1"/>
                </a:solidFill>
              </a:rPr>
              <a:t>홈페이지</a:t>
            </a:r>
            <a:r>
              <a:rPr lang="ko-KR" altLang="en-US" sz="600" dirty="0" smtClean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www.raonwhitehat.com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6508326" y="5656503"/>
            <a:ext cx="8002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b="1" u="sng" dirty="0">
                <a:solidFill>
                  <a:schemeClr val="bg1"/>
                </a:solidFill>
              </a:rPr>
              <a:t>개인정보처리방침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885859" y="1785295"/>
            <a:ext cx="851515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Location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5724159" y="2103965"/>
            <a:ext cx="32893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smtClean="0"/>
              <a:t>서울 </a:t>
            </a:r>
            <a:r>
              <a:rPr lang="ko-KR" altLang="en-US" sz="600" dirty="0"/>
              <a:t>강남구 영동대로 </a:t>
            </a:r>
            <a:r>
              <a:rPr lang="ko-KR" altLang="en-US" sz="600" dirty="0" smtClean="0"/>
              <a:t>513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삼성동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코엑스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컨퍼런스룸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3</a:t>
            </a:r>
            <a:r>
              <a:rPr lang="ko-KR" altLang="en-US" sz="600" dirty="0" smtClean="0"/>
              <a:t>층  </a:t>
            </a:r>
            <a:r>
              <a:rPr lang="ko-KR" altLang="en-US" sz="600" dirty="0" err="1"/>
              <a:t>E</a:t>
            </a:r>
            <a:r>
              <a:rPr lang="ko-KR" altLang="en-US" sz="600" dirty="0"/>
              <a:t> 5, 6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403" y="2386272"/>
            <a:ext cx="3168771" cy="1795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232202" y="2544331"/>
            <a:ext cx="686406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Event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01668" y="3135450"/>
            <a:ext cx="9845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 b="1" spc="-150" dirty="0" err="1">
                <a:latin typeface="+mn-ea"/>
              </a:rPr>
              <a:t>떳다</a:t>
            </a:r>
            <a:r>
              <a:rPr lang="en-US" altLang="ko-KR" sz="800" b="1" spc="-150" dirty="0">
                <a:latin typeface="+mn-ea"/>
              </a:rPr>
              <a:t>! </a:t>
            </a:r>
            <a:r>
              <a:rPr lang="ko-KR" altLang="en-US" sz="800" b="1" spc="-150" dirty="0" err="1">
                <a:latin typeface="+mn-ea"/>
              </a:rPr>
              <a:t>시큐업</a:t>
            </a:r>
            <a:r>
              <a:rPr lang="ko-KR" altLang="en-US" sz="800" b="1" spc="-150" dirty="0">
                <a:latin typeface="+mn-ea"/>
              </a:rPr>
              <a:t> </a:t>
            </a:r>
            <a:r>
              <a:rPr lang="ko-KR" altLang="en-US" sz="800" b="1" spc="-150" dirty="0" err="1">
                <a:latin typeface="+mn-ea"/>
              </a:rPr>
              <a:t>얼리버드</a:t>
            </a:r>
            <a:endParaRPr lang="en-US" altLang="ko-KR" sz="800" b="1" spc="-15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01668" y="3432052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err="1" smtClean="0">
                <a:latin typeface="+mn-ea"/>
              </a:rPr>
              <a:t>선착순으로사전</a:t>
            </a:r>
            <a:r>
              <a:rPr lang="ko-KR" altLang="en-US" sz="700" spc="-150" dirty="0" smtClean="0">
                <a:latin typeface="+mn-ea"/>
              </a:rPr>
              <a:t> 등록을 하신 분들께</a:t>
            </a:r>
            <a:endParaRPr lang="en-US" altLang="ko-KR" sz="700" spc="-150" dirty="0" smtClean="0"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latin typeface="+mn-ea"/>
              </a:rPr>
              <a:t>시원한 </a:t>
            </a:r>
            <a:r>
              <a:rPr lang="ko-KR" altLang="en-US" sz="700" spc="-150" dirty="0" err="1" smtClean="0">
                <a:latin typeface="+mn-ea"/>
              </a:rPr>
              <a:t>카페라떼</a:t>
            </a:r>
            <a:r>
              <a:rPr lang="ko-KR" altLang="en-US" sz="700" spc="-150" dirty="0" smtClean="0">
                <a:latin typeface="+mn-ea"/>
              </a:rPr>
              <a:t> 쿠폰을 드립니다</a:t>
            </a:r>
            <a:r>
              <a:rPr lang="en-US" altLang="ko-KR" sz="700" spc="-150" dirty="0" smtClean="0">
                <a:latin typeface="+mn-ea"/>
              </a:rPr>
              <a:t>.</a:t>
            </a:r>
            <a:endParaRPr lang="en-US" altLang="ko-KR" sz="700" spc="-15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6659" y="4663038"/>
            <a:ext cx="7024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800" b="1" spc="-150" dirty="0" smtClean="0">
                <a:latin typeface="+mn-ea"/>
              </a:rPr>
              <a:t>라온 </a:t>
            </a:r>
            <a:r>
              <a:rPr lang="ko-KR" altLang="en-US" sz="800" b="1" spc="-150" dirty="0" err="1" smtClean="0">
                <a:latin typeface="+mn-ea"/>
              </a:rPr>
              <a:t>픽미픽미</a:t>
            </a:r>
            <a:endParaRPr lang="en-US" altLang="ko-KR" sz="800" b="1" spc="-15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2034" y="4953899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err="1" smtClean="0">
                <a:latin typeface="+mn-ea"/>
              </a:rPr>
              <a:t>라온을</a:t>
            </a:r>
            <a:r>
              <a:rPr lang="ko-KR" altLang="en-US" sz="700" spc="-150" dirty="0" smtClean="0">
                <a:latin typeface="+mn-ea"/>
              </a:rPr>
              <a:t> 대표하는 </a:t>
            </a:r>
            <a:r>
              <a:rPr lang="ko-KR" altLang="en-US" sz="700" spc="-150" dirty="0" err="1" smtClean="0">
                <a:latin typeface="+mn-ea"/>
              </a:rPr>
              <a:t>라오니</a:t>
            </a:r>
            <a:r>
              <a:rPr lang="en-US" altLang="ko-KR" sz="700" spc="-150" dirty="0" smtClean="0">
                <a:latin typeface="+mn-ea"/>
              </a:rPr>
              <a:t>, </a:t>
            </a:r>
            <a:r>
              <a:rPr lang="ko-KR" altLang="en-US" sz="700" spc="-150" dirty="0" smtClean="0">
                <a:latin typeface="+mn-ea"/>
              </a:rPr>
              <a:t>라오나</a:t>
            </a:r>
            <a:r>
              <a:rPr lang="en-US" altLang="ko-KR" sz="700" spc="-150" dirty="0" smtClean="0">
                <a:latin typeface="+mn-ea"/>
              </a:rPr>
              <a:t>, </a:t>
            </a:r>
            <a:r>
              <a:rPr lang="ko-KR" altLang="en-US" sz="700" spc="-150" dirty="0" err="1" smtClean="0">
                <a:latin typeface="+mn-ea"/>
              </a:rPr>
              <a:t>라옹이를</a:t>
            </a:r>
            <a:r>
              <a:rPr lang="ko-KR" altLang="en-US" sz="700" spc="-150" dirty="0" smtClean="0">
                <a:latin typeface="+mn-ea"/>
              </a:rPr>
              <a:t> </a:t>
            </a:r>
            <a:endParaRPr lang="en-US" altLang="ko-KR" sz="700" spc="-150" dirty="0" smtClean="0"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latin typeface="+mn-ea"/>
              </a:rPr>
              <a:t>재미있는 인형 뽑기로 만나보세요</a:t>
            </a:r>
            <a:r>
              <a:rPr lang="en-US" altLang="ko-KR" sz="700" spc="-150" dirty="0" smtClean="0">
                <a:latin typeface="+mn-ea"/>
              </a:rPr>
              <a:t>!</a:t>
            </a:r>
            <a:endParaRPr lang="en-US" altLang="ko-KR" sz="700" spc="-15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90281" y="3107459"/>
            <a:ext cx="753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latin typeface="+mn-ea"/>
              </a:rPr>
              <a:t>Lucky Draw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360890" y="3399566"/>
            <a:ext cx="13773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smtClean="0">
                <a:latin typeface="+mn-ea"/>
              </a:rPr>
              <a:t>세미나 종료 후 현장 추첨을 통해</a:t>
            </a:r>
            <a:endParaRPr lang="en-US" altLang="ko-KR" sz="700" spc="-150" dirty="0" smtClean="0"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latin typeface="+mn-ea"/>
              </a:rPr>
              <a:t>당첨자 분들께  다양한 경품을 드립니다</a:t>
            </a:r>
            <a:r>
              <a:rPr lang="en-US" altLang="ko-KR" sz="700" spc="-150" dirty="0" smtClean="0">
                <a:latin typeface="+mn-ea"/>
              </a:rPr>
              <a:t>.</a:t>
            </a:r>
            <a:endParaRPr lang="en-US" altLang="ko-KR" sz="700" spc="-150" dirty="0"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433205" y="3700548"/>
            <a:ext cx="337820" cy="120712"/>
          </a:xfrm>
          <a:prstGeom prst="round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경품</a:t>
            </a:r>
            <a:endParaRPr lang="ko-KR" altLang="en-US" sz="5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959871" y="4513325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925501" y="4382539"/>
            <a:ext cx="1431138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400" spc="-150" dirty="0" smtClean="0">
                <a:latin typeface="+mn-ea"/>
              </a:rPr>
              <a:t>*</a:t>
            </a:r>
            <a:r>
              <a:rPr lang="ko-KR" altLang="en-US" sz="400" spc="-150" dirty="0" smtClean="0">
                <a:latin typeface="+mn-ea"/>
              </a:rPr>
              <a:t>상기 이미지와 실제 지급 받는 경품의 색상은 다를 수 있습니다</a:t>
            </a:r>
            <a:r>
              <a:rPr lang="en-US" altLang="ko-KR" sz="400" spc="-150" dirty="0" smtClean="0">
                <a:latin typeface="+mn-ea"/>
              </a:rPr>
              <a:t>.</a:t>
            </a:r>
            <a:endParaRPr lang="ko-KR" altLang="en-US" sz="400" spc="-150" dirty="0"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77850" y="1701782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latin typeface="+mn-ea"/>
              </a:rPr>
              <a:t>16:40~17:00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483016" y="1701782"/>
            <a:ext cx="1223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블록체인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 인증과 미래 교육 서비스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483016" y="1855601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중앙대학교 </a:t>
            </a:r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장항배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 교수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905759" y="1701782"/>
            <a:ext cx="2042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네이버와 함께 하는 디지털 </a:t>
            </a:r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트랜스포메이션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905759" y="1855601"/>
            <a:ext cx="77457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네이버 </a:t>
            </a:r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최욱동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 리더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77850" y="207617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 smtClean="0">
                <a:latin typeface="+mn-ea"/>
              </a:rPr>
              <a:t>17:00~17:10</a:t>
            </a:r>
            <a:endParaRPr lang="en-US" altLang="ko-KR" sz="7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483016" y="2076179"/>
            <a:ext cx="74251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>
                <a:latin typeface="+mn-ea"/>
              </a:rPr>
              <a:t>경품추첨 및 </a:t>
            </a:r>
            <a:r>
              <a:rPr lang="en-US" altLang="ko-KR" sz="700" spc="-150" dirty="0">
                <a:latin typeface="+mn-ea"/>
                <a:cs typeface="Arial" panose="020B0604020202020204" pitchFamily="34" charset="0"/>
              </a:rPr>
              <a:t>Closing</a:t>
            </a:r>
            <a:endParaRPr lang="ko-KR" altLang="en-US" sz="700" spc="-15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>
            <a:off x="873731" y="205565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2743648" y="2333106"/>
            <a:ext cx="1604159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400" dirty="0" smtClean="0">
                <a:latin typeface="+mn-ea"/>
              </a:rPr>
              <a:t>※위 </a:t>
            </a:r>
            <a:r>
              <a:rPr lang="ko-KR" altLang="en-US" sz="400" dirty="0">
                <a:latin typeface="+mn-ea"/>
              </a:rPr>
              <a:t>주제와 시간은 주최 측의 사정에 따라 변경될 수 있습니다</a:t>
            </a:r>
            <a:r>
              <a:rPr lang="en-US" altLang="ko-KR" sz="400" dirty="0">
                <a:latin typeface="+mn-ea"/>
              </a:rPr>
              <a:t>.</a:t>
            </a:r>
            <a:endParaRPr lang="ko-KR" altLang="en-US" sz="400" dirty="0">
              <a:latin typeface="+mn-ea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955145" y="6298541"/>
            <a:ext cx="1343893" cy="326023"/>
          </a:xfrm>
          <a:prstGeom prst="rect">
            <a:avLst/>
          </a:prstGeom>
          <a:solidFill>
            <a:srgbClr val="33996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13329" y="3284693"/>
            <a:ext cx="95246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latin typeface="+mn-ea"/>
              </a:rPr>
              <a:t>9/5(</a:t>
            </a:r>
            <a:r>
              <a:rPr lang="ko-KR" altLang="en-US" sz="700" spc="-150" dirty="0" smtClean="0">
                <a:latin typeface="+mn-ea"/>
              </a:rPr>
              <a:t>월</a:t>
            </a:r>
            <a:r>
              <a:rPr lang="en-US" altLang="ko-KR" sz="700" spc="-150" dirty="0" smtClean="0">
                <a:latin typeface="+mn-ea"/>
              </a:rPr>
              <a:t>)  9</a:t>
            </a:r>
            <a:r>
              <a:rPr lang="ko-KR" altLang="en-US" sz="700" spc="-150" dirty="0" smtClean="0">
                <a:latin typeface="+mn-ea"/>
              </a:rPr>
              <a:t>시</a:t>
            </a:r>
            <a:r>
              <a:rPr lang="en-US" altLang="ko-KR" sz="700" spc="-150" dirty="0" smtClean="0">
                <a:latin typeface="+mn-ea"/>
              </a:rPr>
              <a:t>-9/28(</a:t>
            </a:r>
            <a:r>
              <a:rPr lang="ko-KR" altLang="en-US" sz="700" spc="-150" dirty="0">
                <a:latin typeface="+mn-ea"/>
              </a:rPr>
              <a:t>수</a:t>
            </a:r>
            <a:r>
              <a:rPr lang="en-US" altLang="ko-KR" sz="700" spc="-150" dirty="0" smtClean="0">
                <a:latin typeface="+mn-ea"/>
              </a:rPr>
              <a:t>) 18</a:t>
            </a:r>
            <a:r>
              <a:rPr lang="ko-KR" altLang="en-US" sz="700" spc="-150" dirty="0" smtClean="0">
                <a:latin typeface="+mn-ea"/>
              </a:rPr>
              <a:t>시</a:t>
            </a:r>
            <a:endParaRPr lang="en-US" altLang="ko-KR" sz="700" spc="-150" dirty="0"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32894" y="4804304"/>
            <a:ext cx="110740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latin typeface="+mn-ea"/>
              </a:rPr>
              <a:t>10/4(</a:t>
            </a:r>
            <a:r>
              <a:rPr lang="ko-KR" altLang="en-US" sz="700" spc="-150" dirty="0">
                <a:latin typeface="+mn-ea"/>
              </a:rPr>
              <a:t>화</a:t>
            </a:r>
            <a:r>
              <a:rPr lang="en-US" altLang="ko-KR" sz="700" spc="-150" dirty="0" smtClean="0">
                <a:latin typeface="+mn-ea"/>
              </a:rPr>
              <a:t>)  13</a:t>
            </a:r>
            <a:r>
              <a:rPr lang="ko-KR" altLang="en-US" sz="700" spc="-150" dirty="0" smtClean="0">
                <a:latin typeface="+mn-ea"/>
              </a:rPr>
              <a:t>시</a:t>
            </a:r>
            <a:r>
              <a:rPr lang="en-US" altLang="ko-KR" sz="700" spc="-150" dirty="0" smtClean="0">
                <a:latin typeface="+mn-ea"/>
              </a:rPr>
              <a:t>-</a:t>
            </a:r>
            <a:r>
              <a:rPr lang="ko-KR" altLang="en-US" sz="700" spc="-150" dirty="0" smtClean="0">
                <a:latin typeface="+mn-ea"/>
              </a:rPr>
              <a:t>행사 종료 시까지 </a:t>
            </a:r>
            <a:endParaRPr lang="en-US" altLang="ko-KR" sz="700" spc="-150" dirty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45097" y="5671230"/>
            <a:ext cx="383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" dirty="0">
                <a:latin typeface="+mn-ea"/>
              </a:rPr>
              <a:t>&lt;</a:t>
            </a:r>
            <a:r>
              <a:rPr lang="ko-KR" altLang="en-US" sz="400" dirty="0">
                <a:latin typeface="+mn-ea"/>
              </a:rPr>
              <a:t>이벤트 주의사항</a:t>
            </a:r>
            <a:r>
              <a:rPr lang="en-US" altLang="ko-KR" sz="400" dirty="0">
                <a:latin typeface="+mn-ea"/>
              </a:rPr>
              <a:t>&gt;</a:t>
            </a:r>
          </a:p>
          <a:p>
            <a:r>
              <a:rPr lang="en-US" altLang="ko-KR" sz="400" dirty="0" smtClean="0">
                <a:latin typeface="+mn-ea"/>
              </a:rPr>
              <a:t>*</a:t>
            </a:r>
            <a:r>
              <a:rPr lang="ko-KR" altLang="en-US" sz="400" dirty="0">
                <a:latin typeface="+mn-ea"/>
              </a:rPr>
              <a:t>상기 이벤트 내용 및 경품은 행사 준비 사정에 따라 변경될 수 있습니다</a:t>
            </a:r>
            <a:r>
              <a:rPr lang="en-US" altLang="ko-KR" sz="400" dirty="0" smtClean="0">
                <a:latin typeface="+mn-ea"/>
              </a:rPr>
              <a:t>.</a:t>
            </a:r>
          </a:p>
          <a:p>
            <a:r>
              <a:rPr lang="en-US" altLang="ko-KR" sz="400" dirty="0" smtClean="0">
                <a:latin typeface="+mn-ea"/>
              </a:rPr>
              <a:t>*</a:t>
            </a:r>
            <a:r>
              <a:rPr lang="ko-KR" altLang="en-US" sz="400" dirty="0" err="1" smtClean="0">
                <a:latin typeface="+mn-ea"/>
              </a:rPr>
              <a:t>얼리버드</a:t>
            </a:r>
            <a:r>
              <a:rPr lang="en-US" altLang="ko-KR" sz="400" dirty="0">
                <a:latin typeface="+mn-ea"/>
              </a:rPr>
              <a:t> </a:t>
            </a:r>
            <a:r>
              <a:rPr lang="ko-KR" altLang="en-US" sz="400" dirty="0" smtClean="0">
                <a:latin typeface="+mn-ea"/>
              </a:rPr>
              <a:t>이벤트는 행사 종료 후 </a:t>
            </a:r>
            <a:r>
              <a:rPr lang="en-US" altLang="ko-KR" sz="400" dirty="0" smtClean="0">
                <a:latin typeface="+mn-ea"/>
              </a:rPr>
              <a:t>14</a:t>
            </a:r>
            <a:r>
              <a:rPr lang="ko-KR" altLang="en-US" sz="400" dirty="0" smtClean="0">
                <a:latin typeface="+mn-ea"/>
              </a:rPr>
              <a:t>일 이내 당첨자에게 개별 연락 후 경품을 발송 드릴 예정입니다</a:t>
            </a:r>
            <a:r>
              <a:rPr lang="en-US" altLang="ko-KR" sz="400" dirty="0" smtClean="0">
                <a:latin typeface="+mn-ea"/>
              </a:rPr>
              <a:t>.</a:t>
            </a:r>
            <a:r>
              <a:rPr lang="en-US" altLang="ko-KR" sz="400" dirty="0">
                <a:latin typeface="+mn-ea"/>
              </a:rPr>
              <a:t/>
            </a:r>
            <a:br>
              <a:rPr lang="en-US" altLang="ko-KR" sz="400" dirty="0">
                <a:latin typeface="+mn-ea"/>
              </a:rPr>
            </a:br>
            <a:r>
              <a:rPr lang="en-US" altLang="ko-KR" sz="400" dirty="0" smtClean="0">
                <a:latin typeface="+mn-ea"/>
              </a:rPr>
              <a:t>*</a:t>
            </a:r>
            <a:r>
              <a:rPr lang="ko-KR" altLang="en-US" sz="400" dirty="0" smtClean="0">
                <a:latin typeface="+mn-ea"/>
              </a:rPr>
              <a:t>이벤트 경품은 </a:t>
            </a:r>
            <a:r>
              <a:rPr lang="en-US" altLang="ko-KR" sz="400" dirty="0" smtClean="0">
                <a:latin typeface="+mn-ea"/>
              </a:rPr>
              <a:t>1</a:t>
            </a:r>
            <a:r>
              <a:rPr lang="ko-KR" altLang="en-US" sz="400" dirty="0">
                <a:latin typeface="+mn-ea"/>
              </a:rPr>
              <a:t>인당 경품 </a:t>
            </a:r>
            <a:r>
              <a:rPr lang="en-US" altLang="ko-KR" sz="400" dirty="0">
                <a:latin typeface="+mn-ea"/>
              </a:rPr>
              <a:t>1</a:t>
            </a:r>
            <a:r>
              <a:rPr lang="ko-KR" altLang="en-US" sz="400" dirty="0">
                <a:latin typeface="+mn-ea"/>
              </a:rPr>
              <a:t>개만 수령 </a:t>
            </a:r>
            <a:r>
              <a:rPr lang="ko-KR" altLang="en-US" sz="400" dirty="0" smtClean="0">
                <a:latin typeface="+mn-ea"/>
              </a:rPr>
              <a:t>가능</a:t>
            </a:r>
            <a:r>
              <a:rPr lang="en-US" altLang="ko-KR" sz="400" dirty="0" smtClean="0">
                <a:latin typeface="+mn-ea"/>
              </a:rPr>
              <a:t>(</a:t>
            </a:r>
            <a:r>
              <a:rPr lang="ko-KR" altLang="en-US" sz="400" dirty="0" smtClean="0">
                <a:latin typeface="+mn-ea"/>
              </a:rPr>
              <a:t>중복 지급 </a:t>
            </a:r>
            <a:r>
              <a:rPr lang="en-US" altLang="ko-KR" sz="400" dirty="0">
                <a:latin typeface="+mn-ea"/>
              </a:rPr>
              <a:t>X</a:t>
            </a:r>
            <a:r>
              <a:rPr lang="en-US" altLang="ko-KR" sz="400" dirty="0" smtClean="0">
                <a:latin typeface="+mn-ea"/>
              </a:rPr>
              <a:t>)</a:t>
            </a:r>
            <a:r>
              <a:rPr lang="ko-KR" altLang="en-US" sz="400" dirty="0" smtClean="0">
                <a:latin typeface="+mn-ea"/>
              </a:rPr>
              <a:t>하며</a:t>
            </a:r>
            <a:r>
              <a:rPr lang="en-US" altLang="ko-KR" sz="400" dirty="0" smtClean="0">
                <a:latin typeface="+mn-ea"/>
              </a:rPr>
              <a:t>, </a:t>
            </a:r>
            <a:r>
              <a:rPr lang="ko-KR" altLang="en-US" sz="400" dirty="0" smtClean="0">
                <a:latin typeface="+mn-ea"/>
              </a:rPr>
              <a:t>경쟁사</a:t>
            </a:r>
            <a:r>
              <a:rPr lang="en-US" altLang="ko-KR" sz="400" dirty="0">
                <a:latin typeface="+mn-ea"/>
              </a:rPr>
              <a:t>/</a:t>
            </a:r>
            <a:r>
              <a:rPr lang="ko-KR" altLang="en-US" sz="400" dirty="0" err="1">
                <a:latin typeface="+mn-ea"/>
              </a:rPr>
              <a:t>파트너사</a:t>
            </a:r>
            <a:r>
              <a:rPr lang="en-US" altLang="ko-KR" sz="400" dirty="0">
                <a:latin typeface="+mn-ea"/>
              </a:rPr>
              <a:t>/</a:t>
            </a:r>
            <a:r>
              <a:rPr lang="ko-KR" altLang="en-US" sz="400" dirty="0">
                <a:latin typeface="+mn-ea"/>
              </a:rPr>
              <a:t>자사 임직원에게는 경품을 지급하지 않습니다</a:t>
            </a:r>
            <a:r>
              <a:rPr lang="en-US" altLang="ko-KR" sz="400" dirty="0">
                <a:latin typeface="+mn-ea"/>
              </a:rPr>
              <a:t>.</a:t>
            </a:r>
            <a:endParaRPr lang="en-US" altLang="ko-KR" sz="400" b="0" i="0" dirty="0">
              <a:effectLst/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390281" y="3244276"/>
            <a:ext cx="126185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latin typeface="+mn-ea"/>
              </a:rPr>
              <a:t>10/4(</a:t>
            </a:r>
            <a:r>
              <a:rPr lang="ko-KR" altLang="en-US" sz="700" spc="-150" dirty="0" smtClean="0">
                <a:latin typeface="+mn-ea"/>
              </a:rPr>
              <a:t>화</a:t>
            </a:r>
            <a:r>
              <a:rPr lang="en-US" altLang="ko-KR" sz="700" spc="-150" dirty="0" smtClean="0">
                <a:latin typeface="+mn-ea"/>
              </a:rPr>
              <a:t>) 17</a:t>
            </a:r>
            <a:r>
              <a:rPr lang="ko-KR" altLang="en-US" sz="700" spc="-150" dirty="0" smtClean="0">
                <a:latin typeface="+mn-ea"/>
              </a:rPr>
              <a:t>시</a:t>
            </a:r>
            <a:r>
              <a:rPr lang="en-US" altLang="ko-KR" sz="700" spc="-150" dirty="0" smtClean="0">
                <a:latin typeface="+mn-ea"/>
              </a:rPr>
              <a:t>-17</a:t>
            </a:r>
            <a:r>
              <a:rPr lang="ko-KR" altLang="en-US" sz="700" spc="-150" dirty="0" smtClean="0">
                <a:latin typeface="+mn-ea"/>
              </a:rPr>
              <a:t>시 </a:t>
            </a:r>
            <a:r>
              <a:rPr lang="en-US" altLang="ko-KR" sz="700" spc="-150" dirty="0" smtClean="0">
                <a:latin typeface="+mn-ea"/>
              </a:rPr>
              <a:t>10</a:t>
            </a:r>
            <a:r>
              <a:rPr lang="ko-KR" altLang="en-US" sz="700" spc="-150" dirty="0" smtClean="0">
                <a:latin typeface="+mn-ea"/>
              </a:rPr>
              <a:t>분</a:t>
            </a:r>
            <a:endParaRPr lang="en-US" altLang="ko-KR" sz="700" spc="-150" dirty="0"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928181" y="4094823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latin typeface="+mn-ea"/>
              </a:rPr>
              <a:t>스타벅스 </a:t>
            </a:r>
            <a:r>
              <a:rPr lang="ko-KR" altLang="en-US" sz="500" spc="-150" dirty="0" err="1" smtClean="0">
                <a:latin typeface="+mn-ea"/>
              </a:rPr>
              <a:t>카페라떼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(100</a:t>
            </a:r>
            <a:r>
              <a:rPr lang="ko-KR" altLang="en-US" sz="500" spc="-150" dirty="0" smtClean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  <a:endParaRPr lang="en-US" altLang="ko-KR" sz="500" spc="-15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38749" y="4603142"/>
            <a:ext cx="1058188" cy="845528"/>
            <a:chOff x="3043312" y="4878757"/>
            <a:chExt cx="727621" cy="5744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D6AB3"/>
                </a:clrFrom>
                <a:clrTo>
                  <a:srgbClr val="0D6AB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7" b="100000" l="5322" r="9775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3312" y="4878757"/>
              <a:ext cx="727621" cy="57449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00" y="4958658"/>
              <a:ext cx="533663" cy="312649"/>
            </a:xfrm>
            <a:prstGeom prst="rect">
              <a:avLst/>
            </a:prstGeom>
          </p:spPr>
        </p:pic>
      </p:grpSp>
      <p:sp>
        <p:nvSpPr>
          <p:cNvPr id="112" name="모서리가 둥근 직사각형 111"/>
          <p:cNvSpPr/>
          <p:nvPr/>
        </p:nvSpPr>
        <p:spPr>
          <a:xfrm>
            <a:off x="1019006" y="3721512"/>
            <a:ext cx="337820" cy="120712"/>
          </a:xfrm>
          <a:prstGeom prst="round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경품</a:t>
            </a:r>
            <a:endParaRPr lang="ko-KR" altLang="en-US" sz="500" dirty="0"/>
          </a:p>
        </p:txBody>
      </p:sp>
      <p:sp>
        <p:nvSpPr>
          <p:cNvPr id="113" name="직사각형 112"/>
          <p:cNvSpPr/>
          <p:nvPr/>
        </p:nvSpPr>
        <p:spPr>
          <a:xfrm>
            <a:off x="2202511" y="4153847"/>
            <a:ext cx="634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latin typeface="+mn-ea"/>
              </a:rPr>
              <a:t>애플 헤드폰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(1</a:t>
            </a:r>
            <a:r>
              <a:rPr lang="ko-KR" altLang="en-US" sz="500" spc="-150" dirty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  <a:endParaRPr lang="en-US" altLang="ko-KR" sz="500" spc="-150" dirty="0"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2658201" y="4148731"/>
            <a:ext cx="627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latin typeface="+mn-ea"/>
              </a:rPr>
              <a:t>네스프레소</a:t>
            </a:r>
            <a:r>
              <a:rPr lang="ko-KR" altLang="en-US" sz="500" spc="-150" dirty="0" smtClean="0">
                <a:latin typeface="+mn-ea"/>
              </a:rPr>
              <a:t> </a:t>
            </a:r>
            <a:r>
              <a:rPr lang="ko-KR" altLang="en-US" sz="500" spc="-150" dirty="0" err="1" smtClean="0">
                <a:latin typeface="+mn-ea"/>
              </a:rPr>
              <a:t>시티즈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(1</a:t>
            </a:r>
            <a:r>
              <a:rPr lang="ko-KR" altLang="en-US" sz="500" spc="-150" dirty="0" smtClean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  <a:endParaRPr lang="en-US" altLang="ko-KR" sz="500" spc="-150" dirty="0"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060317" y="4142573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MS  </a:t>
            </a:r>
            <a:r>
              <a:rPr lang="ko-KR" altLang="en-US" sz="500" spc="-150" dirty="0" smtClean="0">
                <a:latin typeface="+mn-ea"/>
              </a:rPr>
              <a:t>키보드마우스세트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</a:t>
            </a:r>
            <a:r>
              <a:rPr lang="en-US" altLang="ko-KR" sz="500" spc="-150" dirty="0">
                <a:latin typeface="+mn-ea"/>
              </a:rPr>
              <a:t>1</a:t>
            </a:r>
            <a:r>
              <a:rPr lang="ko-KR" altLang="en-US" sz="500" spc="-150" dirty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  <a:endParaRPr lang="en-US" altLang="ko-KR" sz="500" spc="-150" dirty="0"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457366" y="4133092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latin typeface="+mn-ea"/>
              </a:rPr>
              <a:t>코닥필름카메라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</a:t>
            </a:r>
            <a:r>
              <a:rPr lang="en-US" altLang="ko-KR" sz="500" spc="-150" dirty="0">
                <a:latin typeface="+mn-ea"/>
              </a:rPr>
              <a:t>1</a:t>
            </a:r>
            <a:r>
              <a:rPr lang="ko-KR" altLang="en-US" sz="500" spc="-150" dirty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  <a:endParaRPr lang="en-US" altLang="ko-KR" sz="500" spc="-150" dirty="0">
              <a:latin typeface="+mn-ea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38456A5-1839-4824-923B-E9F66C2578F9}"/>
              </a:ext>
            </a:extLst>
          </p:cNvPr>
          <p:cNvSpPr/>
          <p:nvPr/>
        </p:nvSpPr>
        <p:spPr>
          <a:xfrm rot="5400000">
            <a:off x="7166362" y="1373569"/>
            <a:ext cx="334289" cy="33428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38456A5-1839-4824-923B-E9F66C2578F9}"/>
              </a:ext>
            </a:extLst>
          </p:cNvPr>
          <p:cNvSpPr/>
          <p:nvPr/>
        </p:nvSpPr>
        <p:spPr>
          <a:xfrm rot="5400000">
            <a:off x="2429454" y="6817296"/>
            <a:ext cx="334289" cy="33428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20" name="직사각형 119"/>
          <p:cNvSpPr/>
          <p:nvPr/>
        </p:nvSpPr>
        <p:spPr>
          <a:xfrm>
            <a:off x="3650128" y="6229524"/>
            <a:ext cx="1369269" cy="531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사전등록 페이지로 이동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1" name="직선 화살표 연결선 120"/>
          <p:cNvCxnSpPr>
            <a:stCxn id="140" idx="3"/>
          </p:cNvCxnSpPr>
          <p:nvPr/>
        </p:nvCxnSpPr>
        <p:spPr>
          <a:xfrm flipV="1">
            <a:off x="3299038" y="6428091"/>
            <a:ext cx="331255" cy="33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897208" y="2297773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6" name="그림 1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1510" y="3863308"/>
            <a:ext cx="284047" cy="26810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9"/>
          <a:srcRect l="7776" t="4226"/>
          <a:stretch/>
        </p:blipFill>
        <p:spPr>
          <a:xfrm>
            <a:off x="2396747" y="3851491"/>
            <a:ext cx="228404" cy="307777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9839" y="3805062"/>
            <a:ext cx="227780" cy="375232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2315" y="3942344"/>
            <a:ext cx="392845" cy="194264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8584" y="3879541"/>
            <a:ext cx="149138" cy="250270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885457" y="3004830"/>
            <a:ext cx="6912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latin typeface="+mn-ea"/>
              </a:rPr>
              <a:t>사전등록 이벤트</a:t>
            </a:r>
            <a:endParaRPr lang="en-US" altLang="ko-KR" sz="700" b="1" spc="-150" dirty="0"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16658" y="4536427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latin typeface="+mn-ea"/>
              </a:rPr>
              <a:t>현장 이벤트</a:t>
            </a:r>
            <a:endParaRPr lang="en-US" altLang="ko-KR" sz="700" b="1" spc="-150" dirty="0"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372840" y="2992302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latin typeface="+mn-ea"/>
              </a:rPr>
              <a:t>현장 이벤트</a:t>
            </a:r>
            <a:endParaRPr lang="en-US" altLang="ko-KR" sz="700" b="1" spc="-15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08716" y="4505067"/>
            <a:ext cx="332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" dirty="0" smtClean="0">
                <a:latin typeface="+mn-ea"/>
              </a:rPr>
              <a:t>안내 </a:t>
            </a:r>
            <a:r>
              <a:rPr lang="ko-KR" altLang="en-US" sz="400" dirty="0">
                <a:latin typeface="+mn-ea"/>
              </a:rPr>
              <a:t>및 주의사항:</a:t>
            </a:r>
          </a:p>
          <a:p>
            <a:r>
              <a:rPr lang="ko-KR" altLang="en-US" sz="400" dirty="0" smtClean="0">
                <a:latin typeface="+mn-ea"/>
              </a:rPr>
              <a:t>- 본 </a:t>
            </a:r>
            <a:r>
              <a:rPr lang="ko-KR" altLang="en-US" sz="400" dirty="0">
                <a:latin typeface="+mn-ea"/>
              </a:rPr>
              <a:t>행사는 무료이며, 사전 등록자를 우선으로 참석 가능합니다.(사전등록 필수)</a:t>
            </a:r>
          </a:p>
          <a:p>
            <a:r>
              <a:rPr lang="ko-KR" altLang="en-US" sz="400" dirty="0">
                <a:latin typeface="+mn-ea"/>
              </a:rPr>
              <a:t>- 한정된 좌석수로 인해 현장에 도착하시는 순서대로(300명) 입장에 제한이 있을 수 있는 점 양해 부탁드립니다.</a:t>
            </a:r>
          </a:p>
          <a:p>
            <a:r>
              <a:rPr lang="en-US" altLang="ko-KR" sz="400" dirty="0" smtClean="0">
                <a:latin typeface="+mn-ea"/>
              </a:rPr>
              <a:t>- </a:t>
            </a:r>
            <a:r>
              <a:rPr lang="ko-KR" altLang="en-US" sz="400" dirty="0" smtClean="0">
                <a:latin typeface="+mn-ea"/>
              </a:rPr>
              <a:t>사전등록 </a:t>
            </a:r>
            <a:r>
              <a:rPr lang="ko-KR" altLang="en-US" sz="400" dirty="0">
                <a:latin typeface="+mn-ea"/>
              </a:rPr>
              <a:t>확인은 행사당일 13시부터 시작됩니다</a:t>
            </a:r>
            <a:r>
              <a:rPr lang="ko-KR" altLang="en-US" sz="400" dirty="0" smtClean="0">
                <a:latin typeface="+mn-ea"/>
              </a:rPr>
              <a:t>.</a:t>
            </a:r>
            <a:endParaRPr lang="en-US" altLang="ko-KR" sz="400" dirty="0" smtClean="0">
              <a:latin typeface="+mn-ea"/>
            </a:endParaRPr>
          </a:p>
          <a:p>
            <a:r>
              <a:rPr lang="en-US" altLang="ko-KR" sz="400" dirty="0" smtClean="0">
                <a:latin typeface="+mn-ea"/>
              </a:rPr>
              <a:t>- </a:t>
            </a:r>
            <a:r>
              <a:rPr lang="ko-KR" altLang="en-US" sz="400" dirty="0" smtClean="0">
                <a:latin typeface="+mn-ea"/>
              </a:rPr>
              <a:t>행사 및 이벤트 관련 문의 </a:t>
            </a:r>
            <a:r>
              <a:rPr lang="en-US" altLang="ko-KR" sz="400" dirty="0" smtClean="0">
                <a:latin typeface="+mn-ea"/>
              </a:rPr>
              <a:t>: </a:t>
            </a:r>
            <a:r>
              <a:rPr lang="en-US" altLang="ko-KR" sz="400" dirty="0">
                <a:latin typeface="+mn-ea"/>
              </a:rPr>
              <a:t>mkt@raoncorp.com</a:t>
            </a:r>
            <a:endParaRPr lang="en-US" altLang="ko-KR" sz="400" dirty="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84317" y="6337759"/>
            <a:ext cx="243047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b="1" dirty="0" smtClean="0"/>
              <a:t>한국디지털인증협회 </a:t>
            </a:r>
            <a:r>
              <a:rPr lang="ko-KR" altLang="en-US" sz="1050" b="1" dirty="0" err="1" smtClean="0"/>
              <a:t>푸터로</a:t>
            </a:r>
            <a:r>
              <a:rPr lang="ko-KR" altLang="en-US" sz="1050" b="1" dirty="0" smtClean="0"/>
              <a:t> 변경 예정</a:t>
            </a:r>
            <a:endParaRPr lang="ko-KR" altLang="en-US" sz="105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3700" y="3849402"/>
            <a:ext cx="172576" cy="319522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3773533" y="4141691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latin typeface="+mn-ea"/>
              </a:rPr>
              <a:t>와인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(3</a:t>
            </a:r>
            <a:r>
              <a:rPr lang="ko-KR" altLang="en-US" sz="500" spc="-150" dirty="0" smtClean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66176" y="5180892"/>
            <a:ext cx="3722178" cy="828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004304" y="6009784"/>
            <a:ext cx="30480" cy="288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8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운영 콘텐츠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랜딩 페이지</a:t>
            </a:r>
            <a:r>
              <a:rPr lang="en-US" altLang="ko-KR" dirty="0"/>
              <a:t>(</a:t>
            </a:r>
            <a:r>
              <a:rPr lang="ko-KR" altLang="en-US" dirty="0"/>
              <a:t>사전</a:t>
            </a:r>
            <a:r>
              <a:rPr lang="en-US" altLang="ko-KR" dirty="0"/>
              <a:t>)- Front/ </a:t>
            </a:r>
            <a:r>
              <a:rPr lang="ko-KR" altLang="en-US" dirty="0" smtClean="0"/>
              <a:t>사전 등록</a:t>
            </a:r>
            <a:endParaRPr lang="en-US" altLang="ko-KR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25730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76248" y="1629646"/>
            <a:ext cx="4628695" cy="1903857"/>
          </a:xfrm>
          <a:prstGeom prst="rect">
            <a:avLst/>
          </a:prstGeom>
          <a:solidFill>
            <a:srgbClr val="02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2" y="2774180"/>
            <a:ext cx="921828" cy="167465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6595111" y="2732273"/>
            <a:ext cx="3613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대표이사 </a:t>
            </a:r>
            <a:r>
              <a:rPr lang="ko-KR" altLang="en-US" sz="600" dirty="0">
                <a:solidFill>
                  <a:schemeClr val="bg1"/>
                </a:solidFill>
              </a:rPr>
              <a:t>이정아 </a:t>
            </a:r>
            <a:r>
              <a:rPr lang="ko-KR" altLang="en-US" sz="600" b="1" dirty="0">
                <a:solidFill>
                  <a:schemeClr val="bg1"/>
                </a:solidFill>
              </a:rPr>
              <a:t>사업자등록번호</a:t>
            </a:r>
            <a:r>
              <a:rPr lang="ko-KR" altLang="en-US" sz="600" dirty="0">
                <a:solidFill>
                  <a:schemeClr val="bg1"/>
                </a:solidFill>
              </a:rPr>
              <a:t> 120-87-90336 </a:t>
            </a:r>
            <a:r>
              <a:rPr lang="ko-KR" altLang="en-US" sz="600" b="1" dirty="0">
                <a:solidFill>
                  <a:schemeClr val="bg1"/>
                </a:solidFill>
              </a:rPr>
              <a:t>대표전화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ko-KR" altLang="en-US" sz="600" dirty="0" smtClean="0">
                <a:solidFill>
                  <a:schemeClr val="bg1"/>
                </a:solidFill>
              </a:rPr>
              <a:t>070-4268-9863</a:t>
            </a:r>
            <a:endParaRPr lang="ko-KR" altLang="en-US" sz="600" b="1" u="sng" dirty="0">
              <a:solidFill>
                <a:schemeClr val="bg1"/>
              </a:solidFill>
            </a:endParaRPr>
          </a:p>
          <a:p>
            <a:r>
              <a:rPr lang="ko-KR" altLang="en-US" sz="600" b="1" dirty="0">
                <a:solidFill>
                  <a:schemeClr val="bg1"/>
                </a:solidFill>
              </a:rPr>
              <a:t>본사</a:t>
            </a:r>
            <a:r>
              <a:rPr lang="ko-KR" altLang="en-US" sz="600" dirty="0">
                <a:solidFill>
                  <a:schemeClr val="bg1"/>
                </a:solidFill>
              </a:rPr>
              <a:t> 서울특별시 강남구 </a:t>
            </a:r>
            <a:r>
              <a:rPr lang="ko-KR" altLang="en-US" sz="600" dirty="0" err="1">
                <a:solidFill>
                  <a:schemeClr val="bg1"/>
                </a:solidFill>
              </a:rPr>
              <a:t>테헤란로</a:t>
            </a:r>
            <a:r>
              <a:rPr lang="ko-KR" altLang="en-US" sz="600" dirty="0">
                <a:solidFill>
                  <a:schemeClr val="bg1"/>
                </a:solidFill>
              </a:rPr>
              <a:t> 145 (역삼동 </a:t>
            </a:r>
            <a:r>
              <a:rPr lang="ko-KR" altLang="en-US" sz="600" dirty="0" err="1">
                <a:solidFill>
                  <a:schemeClr val="bg1"/>
                </a:solidFill>
              </a:rPr>
              <a:t>우신빌딩</a:t>
            </a:r>
            <a:r>
              <a:rPr lang="ko-KR" altLang="en-US" sz="600" dirty="0">
                <a:solidFill>
                  <a:schemeClr val="bg1"/>
                </a:solidFill>
              </a:rPr>
              <a:t> 13F</a:t>
            </a:r>
            <a:r>
              <a:rPr lang="ko-KR" altLang="en-US" sz="600" dirty="0" smtClean="0">
                <a:solidFill>
                  <a:schemeClr val="bg1"/>
                </a:solidFill>
              </a:rPr>
              <a:t>)</a:t>
            </a:r>
            <a:endParaRPr lang="en-US" altLang="ko-KR" sz="600" dirty="0" smtClean="0">
              <a:solidFill>
                <a:schemeClr val="bg1"/>
              </a:solidFill>
            </a:endParaRPr>
          </a:p>
          <a:p>
            <a:r>
              <a:rPr lang="ko-KR" altLang="en-US" sz="600" b="1" dirty="0" smtClean="0">
                <a:solidFill>
                  <a:schemeClr val="bg1"/>
                </a:solidFill>
              </a:rPr>
              <a:t>홈페이지</a:t>
            </a:r>
            <a:r>
              <a:rPr lang="ko-KR" altLang="en-US" sz="600" dirty="0" smtClean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www.raonwhitehat.com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595111" y="3061375"/>
            <a:ext cx="8002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b="1" u="sng" dirty="0">
                <a:solidFill>
                  <a:schemeClr val="bg1"/>
                </a:solidFill>
              </a:rPr>
              <a:t>개인정보처리방침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5108606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63526C-A08C-49DF-B88E-20CD32158D98}"/>
              </a:ext>
            </a:extLst>
          </p:cNvPr>
          <p:cNvSpPr txBox="1"/>
          <p:nvPr/>
        </p:nvSpPr>
        <p:spPr>
          <a:xfrm>
            <a:off x="957063" y="2023007"/>
            <a:ext cx="21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spc="-150" dirty="0" err="1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2400" b="1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sz="2400" b="1" spc="-150" dirty="0" smtClean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dist"/>
            <a:r>
              <a:rPr lang="en-US" altLang="ko-KR" sz="2400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endParaRPr lang="ko-KR" altLang="en-US" sz="2400" spc="-150" dirty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63" y="2859928"/>
            <a:ext cx="15744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디지털 인증의 현재와 미래</a:t>
            </a:r>
            <a:endParaRPr lang="en-US" altLang="ko-KR" sz="900" b="1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3412" y="3086255"/>
            <a:ext cx="23262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2022.10.4(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 13:00-17:10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ㅣ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코엑스 컨퍼런스 </a:t>
            </a:r>
            <a:r>
              <a:rPr lang="en-US" altLang="ko-KR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E5, 6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766002" y="4452252"/>
            <a:ext cx="3722178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547348" y="4180547"/>
            <a:ext cx="4379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Home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46551" y="4180547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Agenda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24917" y="4180547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Event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88829" y="4123013"/>
            <a:ext cx="688845" cy="33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219927" y="4180547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339966"/>
                </a:solidFill>
              </a:rPr>
              <a:t>사전 등록</a:t>
            </a:r>
            <a:endParaRPr lang="ko-KR" altLang="en-US" sz="800" b="1" dirty="0">
              <a:solidFill>
                <a:srgbClr val="339966"/>
              </a:solidFill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07" y="4757119"/>
            <a:ext cx="3241427" cy="1824956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1730686" y="5053165"/>
            <a:ext cx="1727200" cy="11023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‘</a:t>
            </a:r>
            <a:r>
              <a:rPr lang="ko-KR" altLang="en-US" sz="1100" b="1" dirty="0" err="1" smtClean="0"/>
              <a:t>타입폼</a:t>
            </a:r>
            <a:r>
              <a:rPr lang="en-US" altLang="ko-KR" sz="1100" b="1" dirty="0" smtClean="0"/>
              <a:t>’</a:t>
            </a:r>
            <a:r>
              <a:rPr lang="ko-KR" altLang="en-US" sz="1100" b="1" dirty="0" smtClean="0"/>
              <a:t>을 활용한 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err="1" smtClean="0"/>
              <a:t>사전등록폼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임베드</a:t>
            </a:r>
            <a:endParaRPr lang="en-US" altLang="ko-KR" sz="11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960650" y="3313742"/>
            <a:ext cx="120417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주최 한국디지털인증협회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주관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라온화이트햇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 </a:t>
            </a:r>
            <a:endParaRPr lang="en-US" altLang="ko-KR" sz="700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507720" y="1619793"/>
            <a:ext cx="3722178" cy="908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4" name="직사각형 23"/>
          <p:cNvSpPr/>
          <p:nvPr/>
        </p:nvSpPr>
        <p:spPr>
          <a:xfrm>
            <a:off x="5730502" y="1874086"/>
            <a:ext cx="332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" dirty="0" smtClean="0">
                <a:latin typeface="+mn-ea"/>
              </a:rPr>
              <a:t>안내 </a:t>
            </a:r>
            <a:r>
              <a:rPr lang="ko-KR" altLang="en-US" sz="400" dirty="0">
                <a:latin typeface="+mn-ea"/>
              </a:rPr>
              <a:t>및 주의사항:</a:t>
            </a:r>
          </a:p>
          <a:p>
            <a:r>
              <a:rPr lang="ko-KR" altLang="en-US" sz="400" dirty="0" smtClean="0">
                <a:latin typeface="+mn-ea"/>
              </a:rPr>
              <a:t>- 본 </a:t>
            </a:r>
            <a:r>
              <a:rPr lang="ko-KR" altLang="en-US" sz="400" dirty="0">
                <a:latin typeface="+mn-ea"/>
              </a:rPr>
              <a:t>행사는 무료이며, 사전 등록자를 우선으로 참석 가능합니다.(사전등록 필수)</a:t>
            </a:r>
          </a:p>
          <a:p>
            <a:r>
              <a:rPr lang="ko-KR" altLang="en-US" sz="400" dirty="0">
                <a:latin typeface="+mn-ea"/>
              </a:rPr>
              <a:t>- 한정된 좌석수로 인해 현장에 도착하시는 순서대로(300명) 입장에 제한이 있을 수 있는 점 양해 부탁드립니다.</a:t>
            </a:r>
          </a:p>
          <a:p>
            <a:r>
              <a:rPr lang="en-US" altLang="ko-KR" sz="400" dirty="0" smtClean="0">
                <a:latin typeface="+mn-ea"/>
              </a:rPr>
              <a:t>- </a:t>
            </a:r>
            <a:r>
              <a:rPr lang="ko-KR" altLang="en-US" sz="400" dirty="0" smtClean="0">
                <a:latin typeface="+mn-ea"/>
              </a:rPr>
              <a:t>사전등록 </a:t>
            </a:r>
            <a:r>
              <a:rPr lang="ko-KR" altLang="en-US" sz="400" dirty="0">
                <a:latin typeface="+mn-ea"/>
              </a:rPr>
              <a:t>확인은 행사당일 13시부터 시작됩니다</a:t>
            </a:r>
            <a:r>
              <a:rPr lang="ko-KR" altLang="en-US" sz="400" dirty="0" smtClean="0">
                <a:latin typeface="+mn-ea"/>
              </a:rPr>
              <a:t>.</a:t>
            </a:r>
            <a:endParaRPr lang="en-US" altLang="ko-KR" sz="400" dirty="0" smtClean="0">
              <a:latin typeface="+mn-ea"/>
            </a:endParaRPr>
          </a:p>
          <a:p>
            <a:r>
              <a:rPr lang="en-US" altLang="ko-KR" sz="400" dirty="0" smtClean="0">
                <a:latin typeface="+mn-ea"/>
              </a:rPr>
              <a:t>- </a:t>
            </a:r>
            <a:r>
              <a:rPr lang="ko-KR" altLang="en-US" sz="400" dirty="0" smtClean="0">
                <a:latin typeface="+mn-ea"/>
              </a:rPr>
              <a:t>행사 및 이벤트 관련 문의 </a:t>
            </a:r>
            <a:r>
              <a:rPr lang="en-US" altLang="ko-KR" sz="400" dirty="0" smtClean="0">
                <a:latin typeface="+mn-ea"/>
              </a:rPr>
              <a:t>: </a:t>
            </a:r>
            <a:r>
              <a:rPr lang="en-US" altLang="ko-KR" sz="400" dirty="0">
                <a:latin typeface="+mn-ea"/>
              </a:rPr>
              <a:t>mkt@raoncorp.com</a:t>
            </a:r>
            <a:endParaRPr lang="en-US" altLang="ko-KR" sz="400" dirty="0" smtClean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861" y="3788689"/>
            <a:ext cx="243047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b="1" dirty="0" smtClean="0"/>
              <a:t>한국디지털인증협회 </a:t>
            </a:r>
            <a:r>
              <a:rPr lang="ko-KR" altLang="en-US" sz="1050" b="1" dirty="0" err="1" smtClean="0"/>
              <a:t>푸터로</a:t>
            </a:r>
            <a:r>
              <a:rPr lang="ko-KR" altLang="en-US" sz="1050" b="1" dirty="0" smtClean="0"/>
              <a:t> 변경 예정</a:t>
            </a:r>
            <a:endParaRPr lang="ko-KR" altLang="en-US" sz="1050" b="1" dirty="0"/>
          </a:p>
        </p:txBody>
      </p:sp>
      <p:sp>
        <p:nvSpPr>
          <p:cNvPr id="30" name="직사각형 29"/>
          <p:cNvSpPr/>
          <p:nvPr/>
        </p:nvSpPr>
        <p:spPr>
          <a:xfrm>
            <a:off x="5507720" y="2631822"/>
            <a:ext cx="3722178" cy="828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7045848" y="3460714"/>
            <a:ext cx="30480" cy="288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운영 콘텐츠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랜딩 페이지</a:t>
            </a:r>
            <a:r>
              <a:rPr lang="en-US" altLang="ko-KR" dirty="0"/>
              <a:t>(</a:t>
            </a:r>
            <a:r>
              <a:rPr lang="ko-KR" altLang="en-US" dirty="0" smtClean="0"/>
              <a:t>사후</a:t>
            </a:r>
            <a:r>
              <a:rPr lang="en-US" altLang="ko-KR" dirty="0" smtClean="0"/>
              <a:t>)- </a:t>
            </a:r>
            <a:r>
              <a:rPr lang="en-US" altLang="ko-KR" dirty="0"/>
              <a:t>Front</a:t>
            </a:r>
            <a:r>
              <a:rPr lang="en-US" altLang="ko-KR" dirty="0" smtClean="0"/>
              <a:t>/ </a:t>
            </a:r>
            <a:r>
              <a:rPr lang="ko-KR" altLang="en-US" dirty="0" smtClean="0"/>
              <a:t>발표자료</a:t>
            </a:r>
            <a:endParaRPr lang="en-US" altLang="ko-KR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25730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76248" y="1629646"/>
            <a:ext cx="4628695" cy="3468134"/>
          </a:xfrm>
          <a:prstGeom prst="rect">
            <a:avLst/>
          </a:prstGeom>
          <a:solidFill>
            <a:srgbClr val="081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63" y="4333604"/>
            <a:ext cx="921828" cy="167465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6698012" y="4291697"/>
            <a:ext cx="3613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대표이사 </a:t>
            </a:r>
            <a:r>
              <a:rPr lang="ko-KR" altLang="en-US" sz="600" dirty="0">
                <a:solidFill>
                  <a:schemeClr val="bg1"/>
                </a:solidFill>
              </a:rPr>
              <a:t>이정아 </a:t>
            </a:r>
            <a:r>
              <a:rPr lang="ko-KR" altLang="en-US" sz="600" b="1" dirty="0">
                <a:solidFill>
                  <a:schemeClr val="bg1"/>
                </a:solidFill>
              </a:rPr>
              <a:t>사업자등록번호</a:t>
            </a:r>
            <a:r>
              <a:rPr lang="ko-KR" altLang="en-US" sz="600" dirty="0">
                <a:solidFill>
                  <a:schemeClr val="bg1"/>
                </a:solidFill>
              </a:rPr>
              <a:t> 120-87-90336 </a:t>
            </a:r>
            <a:r>
              <a:rPr lang="ko-KR" altLang="en-US" sz="600" b="1" dirty="0">
                <a:solidFill>
                  <a:schemeClr val="bg1"/>
                </a:solidFill>
              </a:rPr>
              <a:t>대표전화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ko-KR" altLang="en-US" sz="600" dirty="0" smtClean="0">
                <a:solidFill>
                  <a:schemeClr val="bg1"/>
                </a:solidFill>
              </a:rPr>
              <a:t>070-4268-9863</a:t>
            </a:r>
            <a:endParaRPr lang="ko-KR" altLang="en-US" sz="600" b="1" u="sng" dirty="0">
              <a:solidFill>
                <a:schemeClr val="bg1"/>
              </a:solidFill>
            </a:endParaRPr>
          </a:p>
          <a:p>
            <a:r>
              <a:rPr lang="ko-KR" altLang="en-US" sz="600" b="1" dirty="0">
                <a:solidFill>
                  <a:schemeClr val="bg1"/>
                </a:solidFill>
              </a:rPr>
              <a:t>본사</a:t>
            </a:r>
            <a:r>
              <a:rPr lang="ko-KR" altLang="en-US" sz="600" dirty="0">
                <a:solidFill>
                  <a:schemeClr val="bg1"/>
                </a:solidFill>
              </a:rPr>
              <a:t> 서울특별시 강남구 </a:t>
            </a:r>
            <a:r>
              <a:rPr lang="ko-KR" altLang="en-US" sz="600" dirty="0" err="1">
                <a:solidFill>
                  <a:schemeClr val="bg1"/>
                </a:solidFill>
              </a:rPr>
              <a:t>테헤란로</a:t>
            </a:r>
            <a:r>
              <a:rPr lang="ko-KR" altLang="en-US" sz="600" dirty="0">
                <a:solidFill>
                  <a:schemeClr val="bg1"/>
                </a:solidFill>
              </a:rPr>
              <a:t> 145 (역삼동 </a:t>
            </a:r>
            <a:r>
              <a:rPr lang="ko-KR" altLang="en-US" sz="600" dirty="0" err="1">
                <a:solidFill>
                  <a:schemeClr val="bg1"/>
                </a:solidFill>
              </a:rPr>
              <a:t>우신빌딩</a:t>
            </a:r>
            <a:r>
              <a:rPr lang="ko-KR" altLang="en-US" sz="600" dirty="0">
                <a:solidFill>
                  <a:schemeClr val="bg1"/>
                </a:solidFill>
              </a:rPr>
              <a:t> 13F</a:t>
            </a:r>
            <a:r>
              <a:rPr lang="ko-KR" altLang="en-US" sz="600" dirty="0" smtClean="0">
                <a:solidFill>
                  <a:schemeClr val="bg1"/>
                </a:solidFill>
              </a:rPr>
              <a:t>)</a:t>
            </a:r>
            <a:endParaRPr lang="en-US" altLang="ko-KR" sz="600" dirty="0" smtClean="0">
              <a:solidFill>
                <a:schemeClr val="bg1"/>
              </a:solidFill>
            </a:endParaRPr>
          </a:p>
          <a:p>
            <a:r>
              <a:rPr lang="ko-KR" altLang="en-US" sz="600" b="1" dirty="0" smtClean="0">
                <a:solidFill>
                  <a:schemeClr val="bg1"/>
                </a:solidFill>
              </a:rPr>
              <a:t>홈페이지</a:t>
            </a:r>
            <a:r>
              <a:rPr lang="ko-KR" altLang="en-US" sz="600" dirty="0" smtClean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www.raonwhitehat.com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698012" y="4620799"/>
            <a:ext cx="8002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b="1" u="sng" dirty="0">
                <a:solidFill>
                  <a:schemeClr val="bg1"/>
                </a:solidFill>
              </a:rPr>
              <a:t>개인정보처리방침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670949" y="1629646"/>
            <a:ext cx="3722178" cy="248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cxnSp>
        <p:nvCxnSpPr>
          <p:cNvPr id="73" name="직선 연결선 72"/>
          <p:cNvCxnSpPr/>
          <p:nvPr/>
        </p:nvCxnSpPr>
        <p:spPr>
          <a:xfrm>
            <a:off x="5828370" y="2133397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5828370" y="1906654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순서도: 수행의 시작/종료 74"/>
          <p:cNvSpPr/>
          <p:nvPr/>
        </p:nvSpPr>
        <p:spPr>
          <a:xfrm>
            <a:off x="8472454" y="1703787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76" name="순서도: 수행의 시작/종료 75"/>
          <p:cNvSpPr/>
          <p:nvPr/>
        </p:nvSpPr>
        <p:spPr>
          <a:xfrm>
            <a:off x="8472454" y="1944609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69" name="직사각형 68"/>
          <p:cNvSpPr/>
          <p:nvPr/>
        </p:nvSpPr>
        <p:spPr>
          <a:xfrm>
            <a:off x="5707803" y="1686008"/>
            <a:ext cx="32375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DTX : New framework </a:t>
            </a:r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for Enterprise </a:t>
            </a:r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Partner Identity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7425315" y="1660160"/>
            <a:ext cx="8082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latin typeface="+mn-ea"/>
              </a:rPr>
              <a:t>Digital </a:t>
            </a:r>
            <a:r>
              <a:rPr lang="en-US" altLang="ko-KR" sz="700" spc="-150" dirty="0" smtClean="0">
                <a:latin typeface="+mn-ea"/>
              </a:rPr>
              <a:t>Trust </a:t>
            </a:r>
            <a:r>
              <a:rPr lang="ko-KR" altLang="en-US" sz="700" spc="-150" dirty="0" smtClean="0">
                <a:latin typeface="+mn-ea"/>
              </a:rPr>
              <a:t>김창수 전무</a:t>
            </a:r>
            <a:endParaRPr lang="ko-KR" altLang="en-US" sz="700" spc="-15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07803" y="1923385"/>
            <a:ext cx="1223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블록체인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 인증과 미래 교육 서비스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425315" y="1913467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중앙대학교 </a:t>
            </a:r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장항배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 교수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5768763" y="2327362"/>
            <a:ext cx="11160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339966"/>
                </a:solidFill>
                <a:latin typeface="+mn-ea"/>
              </a:rPr>
              <a:t>트랙 </a:t>
            </a:r>
            <a:r>
              <a:rPr lang="en-US" altLang="ko-KR" sz="700" b="1" dirty="0" smtClean="0">
                <a:solidFill>
                  <a:srgbClr val="339966"/>
                </a:solidFill>
                <a:latin typeface="+mn-ea"/>
              </a:rPr>
              <a:t>B</a:t>
            </a:r>
            <a:endParaRPr lang="ko-KR" altLang="en-US" sz="700" b="1" dirty="0">
              <a:solidFill>
                <a:srgbClr val="339966"/>
              </a:solidFill>
              <a:latin typeface="+mn-ea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5821214" y="2538008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5813692" y="3038088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813692" y="2811345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순서도: 수행의 시작/종료 81"/>
          <p:cNvSpPr/>
          <p:nvPr/>
        </p:nvSpPr>
        <p:spPr>
          <a:xfrm>
            <a:off x="8457776" y="2608478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83" name="순서도: 수행의 시작/종료 82"/>
          <p:cNvSpPr/>
          <p:nvPr/>
        </p:nvSpPr>
        <p:spPr>
          <a:xfrm>
            <a:off x="8457776" y="2849300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92" name="직사각형 91"/>
          <p:cNvSpPr/>
          <p:nvPr/>
        </p:nvSpPr>
        <p:spPr>
          <a:xfrm>
            <a:off x="5707803" y="2600568"/>
            <a:ext cx="15792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전자서명인증사업자</a:t>
            </a:r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통한 인증 중계의 방향</a:t>
            </a:r>
            <a:endParaRPr lang="en-US" altLang="ko-KR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425315" y="2602828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KISA </a:t>
            </a:r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박정효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책임</a:t>
            </a:r>
            <a:endParaRPr lang="en-US" altLang="ko-KR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707803" y="2824180"/>
            <a:ext cx="230657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>
                <a:solidFill>
                  <a:schemeClr val="dk1"/>
                </a:solidFill>
                <a:latin typeface="+mn-ea"/>
              </a:rPr>
              <a:t>본인확인</a:t>
            </a:r>
            <a:r>
              <a:rPr lang="en-US" altLang="ko-KR" sz="700" spc="-150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sz="700" spc="-150" dirty="0" err="1">
                <a:solidFill>
                  <a:schemeClr val="dk1"/>
                </a:solidFill>
                <a:latin typeface="+mn-ea"/>
              </a:rPr>
              <a:t>간편인증</a:t>
            </a:r>
            <a:r>
              <a:rPr lang="ko-KR" altLang="en-US" sz="700" spc="-150" dirty="0">
                <a:solidFill>
                  <a:schemeClr val="dk1"/>
                </a:solidFill>
                <a:latin typeface="+mn-ea"/>
              </a:rPr>
              <a:t> 이제는 토스 인증서 하나로 본인인증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425315" y="2809532"/>
            <a:ext cx="15977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Toss 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박승익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실장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5707803" y="3058222"/>
            <a:ext cx="190610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 smtClean="0">
                <a:solidFill>
                  <a:schemeClr val="dk1"/>
                </a:solidFill>
                <a:latin typeface="+mn-ea"/>
              </a:rPr>
              <a:t>디지털 인증을 활용한 안전하고 편리한 모두의 전자지갑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425315" y="3058383"/>
            <a:ext cx="161894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NH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농협상호금융 정재헌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부장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5707803" y="3318578"/>
            <a:ext cx="2042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네이버와 함께 하는 디지털 </a:t>
            </a:r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트랜스포메이션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425315" y="3321322"/>
            <a:ext cx="77457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네이버 </a:t>
            </a:r>
            <a:r>
              <a:rPr lang="ko-KR" altLang="en-US" sz="700" spc="-150" dirty="0" err="1" smtClean="0">
                <a:solidFill>
                  <a:srgbClr val="000000"/>
                </a:solidFill>
                <a:latin typeface="+mn-ea"/>
              </a:rPr>
              <a:t>최욱동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 리더</a:t>
            </a:r>
            <a:endParaRPr lang="ko-KR" altLang="en-US" sz="700" spc="-15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835892" y="3509460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5835892" y="3282717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순서도: 수행의 시작/종료 103"/>
          <p:cNvSpPr/>
          <p:nvPr/>
        </p:nvSpPr>
        <p:spPr>
          <a:xfrm>
            <a:off x="8479976" y="3079850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105" name="순서도: 수행의 시작/종료 104"/>
          <p:cNvSpPr/>
          <p:nvPr/>
        </p:nvSpPr>
        <p:spPr>
          <a:xfrm>
            <a:off x="8479976" y="3320672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5197917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766002" y="4404645"/>
            <a:ext cx="3722178" cy="2407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1370664" y="4077471"/>
            <a:ext cx="775887" cy="33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449868" y="4154297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339966"/>
                </a:solidFill>
              </a:rPr>
              <a:t>발표자료</a:t>
            </a:r>
            <a:endParaRPr lang="ko-KR" altLang="en-US" sz="800" b="1" dirty="0">
              <a:solidFill>
                <a:srgbClr val="339966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1574" y="5352112"/>
            <a:ext cx="17139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700" kern="100" spc="-150" dirty="0">
                <a:latin typeface="+mn-ea"/>
                <a:cs typeface="Arial" panose="020B0604020202020204" pitchFamily="34" charset="0"/>
              </a:rPr>
              <a:t>모바일 운전면허증</a:t>
            </a: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700" kern="100" spc="-150" dirty="0">
                <a:latin typeface="+mn-ea"/>
                <a:cs typeface="Arial" panose="020B0604020202020204" pitchFamily="34" charset="0"/>
              </a:rPr>
              <a:t>신분증의 패러다임을 바꾸다</a:t>
            </a:r>
            <a:endParaRPr lang="ko-KR" altLang="en-US" sz="700" kern="100" spc="-15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26897" y="5352112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latin typeface="+mn-ea"/>
              </a:rPr>
              <a:t>행정안전부</a:t>
            </a:r>
            <a:r>
              <a:rPr lang="ko-KR" altLang="en-US" sz="700" spc="-150" dirty="0">
                <a:latin typeface="+mn-ea"/>
              </a:rPr>
              <a:t> </a:t>
            </a:r>
            <a:r>
              <a:rPr lang="ko-KR" altLang="en-US" sz="700" spc="-150" dirty="0" smtClean="0">
                <a:latin typeface="+mn-ea"/>
              </a:rPr>
              <a:t>이상민 </a:t>
            </a:r>
            <a:r>
              <a:rPr lang="ko-KR" altLang="en-US" sz="700" spc="-150" dirty="0">
                <a:latin typeface="+mn-ea"/>
              </a:rPr>
              <a:t>과장</a:t>
            </a:r>
            <a:endParaRPr lang="ko-KR" altLang="en-US" sz="7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1574" y="5575429"/>
            <a:ext cx="185659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>
                <a:latin typeface="+mn-ea"/>
                <a:cs typeface="Arial" panose="020B0604020202020204" pitchFamily="34" charset="0"/>
              </a:rPr>
              <a:t>인증 서비스의 새로운 기준</a:t>
            </a: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700" kern="100" spc="-150" dirty="0" err="1"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kern="100" spc="-150" dirty="0">
                <a:latin typeface="+mn-ea"/>
                <a:cs typeface="Arial" panose="020B0604020202020204" pitchFamily="34" charset="0"/>
              </a:rPr>
              <a:t>통합인증서비스</a:t>
            </a:r>
            <a:endParaRPr lang="ko-KR" altLang="en-US" sz="700" kern="100" spc="-15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11866" y="5575429"/>
            <a:ext cx="9861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solidFill>
                  <a:schemeClr val="dk1"/>
                </a:solidFill>
                <a:latin typeface="+mn-ea"/>
                <a:cs typeface="Arial" panose="020B0604020202020204" pitchFamily="34" charset="0"/>
              </a:rPr>
              <a:t>라온화이트햇</a:t>
            </a:r>
            <a:r>
              <a:rPr lang="ko-KR" altLang="en-US" sz="700" spc="-150" dirty="0">
                <a:solidFill>
                  <a:schemeClr val="dk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spc="-150" dirty="0" smtClean="0">
                <a:solidFill>
                  <a:schemeClr val="dk1"/>
                </a:solidFill>
                <a:latin typeface="+mn-ea"/>
                <a:cs typeface="Arial" panose="020B0604020202020204" pitchFamily="34" charset="0"/>
              </a:rPr>
              <a:t>김태진 전무</a:t>
            </a:r>
            <a:endParaRPr lang="en-US" altLang="ko-KR" sz="700" spc="-15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899118" y="5791317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99118" y="5084964"/>
            <a:ext cx="3385410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891819" y="5930958"/>
            <a:ext cx="1116097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339966"/>
                </a:solidFill>
                <a:latin typeface="+mn-ea"/>
              </a:rPr>
              <a:t>트랙 </a:t>
            </a:r>
            <a:r>
              <a:rPr lang="en-US" altLang="ko-KR" sz="700" b="1" dirty="0">
                <a:solidFill>
                  <a:srgbClr val="339966"/>
                </a:solidFill>
                <a:latin typeface="+mn-ea"/>
              </a:rPr>
              <a:t>A</a:t>
            </a:r>
            <a:endParaRPr lang="ko-KR" altLang="en-US" sz="700" b="1" dirty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81574" y="5126904"/>
            <a:ext cx="136697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latin typeface="+mn-ea"/>
              </a:rPr>
              <a:t>Privacy Preserving Accountable Digital Identity (ADI)</a:t>
            </a:r>
            <a:endParaRPr lang="en-US" altLang="ko-KR" sz="700" spc="-150" dirty="0">
              <a:latin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899118" y="5564574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899118" y="5337831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2558105" y="5126904"/>
            <a:ext cx="7505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latin typeface="+mn-ea"/>
              </a:rPr>
              <a:t>ADI Association </a:t>
            </a:r>
            <a:r>
              <a:rPr lang="en-US" altLang="ko-KR" sz="700" spc="-150" dirty="0" smtClean="0">
                <a:latin typeface="+mn-ea"/>
              </a:rPr>
              <a:t>Ramesh</a:t>
            </a:r>
            <a:endParaRPr lang="en-US" altLang="ko-KR" sz="700" spc="-150" dirty="0">
              <a:latin typeface="+mn-ea"/>
            </a:endParaRPr>
          </a:p>
        </p:txBody>
      </p:sp>
      <p:sp>
        <p:nvSpPr>
          <p:cNvPr id="6" name="순서도: 수행의 시작/종료 5"/>
          <p:cNvSpPr/>
          <p:nvPr/>
        </p:nvSpPr>
        <p:spPr>
          <a:xfrm>
            <a:off x="3543202" y="5149355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54" name="순서도: 수행의 시작/종료 53"/>
          <p:cNvSpPr/>
          <p:nvPr/>
        </p:nvSpPr>
        <p:spPr>
          <a:xfrm>
            <a:off x="3543202" y="5374563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55" name="순서도: 수행의 시작/종료 54"/>
          <p:cNvSpPr/>
          <p:nvPr/>
        </p:nvSpPr>
        <p:spPr>
          <a:xfrm>
            <a:off x="3543202" y="5597880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899118" y="6141604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891596" y="6637328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1596" y="6410585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순서도: 수행의 시작/종료 60"/>
          <p:cNvSpPr/>
          <p:nvPr/>
        </p:nvSpPr>
        <p:spPr>
          <a:xfrm>
            <a:off x="3535680" y="6207718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63" name="순서도: 수행의 시작/종료 62"/>
          <p:cNvSpPr/>
          <p:nvPr/>
        </p:nvSpPr>
        <p:spPr>
          <a:xfrm>
            <a:off x="3535680" y="6448540"/>
            <a:ext cx="756370" cy="155152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spc="-150" dirty="0" smtClean="0"/>
              <a:t>발표자료 다운로드</a:t>
            </a:r>
            <a:endParaRPr lang="ko-KR" altLang="en-US" sz="500" b="1" spc="-150" dirty="0"/>
          </a:p>
        </p:txBody>
      </p:sp>
      <p:sp>
        <p:nvSpPr>
          <p:cNvPr id="65" name="직사각형 64"/>
          <p:cNvSpPr/>
          <p:nvPr/>
        </p:nvSpPr>
        <p:spPr>
          <a:xfrm>
            <a:off x="777765" y="6185267"/>
            <a:ext cx="9578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 err="1"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>
                <a:latin typeface="+mn-ea"/>
                <a:cs typeface="Arial" panose="020B0604020202020204" pitchFamily="34" charset="0"/>
              </a:rPr>
              <a:t> NFTT Market Place</a:t>
            </a:r>
            <a:endParaRPr lang="en-US" altLang="ko-KR" sz="7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447002" y="6185267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150" dirty="0" err="1" smtClean="0">
                <a:latin typeface="+mn-ea"/>
              </a:rPr>
              <a:t>라온시큐어</a:t>
            </a:r>
            <a:r>
              <a:rPr lang="ko-KR" altLang="en-US" sz="700" spc="-150" dirty="0" smtClean="0">
                <a:latin typeface="+mn-ea"/>
              </a:rPr>
              <a:t> 박현우 상무</a:t>
            </a:r>
            <a:endParaRPr lang="ko-KR" altLang="en-US" sz="700" spc="-150" dirty="0"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1038" y="6426089"/>
            <a:ext cx="158596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MZ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세대를 </a:t>
            </a:r>
            <a:r>
              <a:rPr lang="ko-KR" altLang="en-US" sz="700" spc="-150" dirty="0" smtClean="0">
                <a:solidFill>
                  <a:srgbClr val="000000"/>
                </a:solidFill>
                <a:latin typeface="+mn-ea"/>
              </a:rPr>
              <a:t>겨냥한 </a:t>
            </a:r>
            <a:r>
              <a:rPr lang="en-US" altLang="ko-KR" sz="700" spc="-150" dirty="0" smtClean="0">
                <a:solidFill>
                  <a:srgbClr val="000000"/>
                </a:solidFill>
                <a:latin typeface="+mn-ea"/>
              </a:rPr>
              <a:t>'e-</a:t>
            </a:r>
            <a:r>
              <a:rPr lang="ko-KR" altLang="en-US" sz="700" spc="-150" dirty="0" err="1">
                <a:solidFill>
                  <a:srgbClr val="000000"/>
                </a:solidFill>
                <a:latin typeface="+mn-ea"/>
              </a:rPr>
              <a:t>병무지갑</a:t>
            </a:r>
            <a:r>
              <a:rPr lang="en-US" altLang="ko-KR" sz="700" spc="-150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altLang="en-US" sz="700" spc="-150" dirty="0">
                <a:solidFill>
                  <a:srgbClr val="000000"/>
                </a:solidFill>
                <a:latin typeface="+mn-ea"/>
              </a:rPr>
              <a:t>서비스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397675" y="6426089"/>
            <a:ext cx="107582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3500" latinLnBrk="0">
              <a:defRPr/>
            </a:pPr>
            <a:r>
              <a:rPr lang="ko-KR" altLang="en-US" sz="700" spc="-150" dirty="0" smtClean="0">
                <a:latin typeface="+mn-ea"/>
              </a:rPr>
              <a:t>병무청 백상현 서기관</a:t>
            </a:r>
            <a:endParaRPr lang="ko-KR" altLang="en-US" sz="700" spc="-150" dirty="0">
              <a:latin typeface="+mn-ea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68415" y="4579740"/>
            <a:ext cx="764953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Agenda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A63526C-A08C-49DF-B88E-20CD32158D98}"/>
              </a:ext>
            </a:extLst>
          </p:cNvPr>
          <p:cNvSpPr txBox="1"/>
          <p:nvPr/>
        </p:nvSpPr>
        <p:spPr>
          <a:xfrm>
            <a:off x="957063" y="2023007"/>
            <a:ext cx="21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spc="-150" dirty="0" err="1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2400" b="1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sz="2400" b="1" spc="-150" dirty="0" smtClean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dist"/>
            <a:r>
              <a:rPr lang="en-US" altLang="ko-KR" sz="2400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endParaRPr lang="ko-KR" altLang="en-US" sz="2400" spc="-150" dirty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57063" y="2859928"/>
            <a:ext cx="15744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디지털 인증의 현재와 미래</a:t>
            </a:r>
            <a:endParaRPr lang="en-US" altLang="ko-KR" sz="900" b="1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83412" y="3086255"/>
            <a:ext cx="23262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2022.10.4(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 13:00-17:10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ㅣ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코엑스 컨퍼런스 </a:t>
            </a:r>
            <a:r>
              <a:rPr lang="en-US" altLang="ko-KR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E5, 6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60650" y="3313742"/>
            <a:ext cx="120417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주최 한국디지털인증협회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주관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라온화이트햇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 </a:t>
            </a:r>
            <a:endParaRPr lang="en-US" altLang="ko-KR" sz="700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89090" y="5331618"/>
            <a:ext cx="243047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b="1" dirty="0" smtClean="0"/>
              <a:t>한국디지털인증협회 </a:t>
            </a:r>
            <a:r>
              <a:rPr lang="ko-KR" altLang="en-US" sz="1050" b="1" dirty="0" err="1" smtClean="0"/>
              <a:t>푸터로</a:t>
            </a:r>
            <a:r>
              <a:rPr lang="ko-KR" altLang="en-US" sz="1050" b="1" dirty="0" smtClean="0"/>
              <a:t> 변경 예정</a:t>
            </a:r>
            <a:endParaRPr lang="ko-KR" altLang="en-US" sz="1050" b="1" dirty="0"/>
          </a:p>
        </p:txBody>
      </p:sp>
      <p:sp>
        <p:nvSpPr>
          <p:cNvPr id="90" name="직사각형 89"/>
          <p:cNvSpPr/>
          <p:nvPr/>
        </p:nvSpPr>
        <p:spPr>
          <a:xfrm>
            <a:off x="5670949" y="4174751"/>
            <a:ext cx="3722178" cy="828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화살표 연결선 90"/>
          <p:cNvCxnSpPr/>
          <p:nvPr/>
        </p:nvCxnSpPr>
        <p:spPr>
          <a:xfrm flipH="1">
            <a:off x="7209077" y="5003643"/>
            <a:ext cx="30480" cy="288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홍보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03988"/>
            <a:ext cx="2228850" cy="365125"/>
          </a:xfrm>
          <a:prstGeom prst="rect">
            <a:avLst/>
          </a:prstGeom>
        </p:spPr>
        <p:txBody>
          <a:bodyPr/>
          <a:lstStyle/>
          <a:p>
            <a:fld id="{FD0A10F0-CFF0-0D40-9C8C-F20E3D47AC18}" type="slidenum">
              <a:rPr kumimoji="1" lang="ko-KR" altLang="en-US" smtClean="0"/>
              <a:pPr/>
              <a:t>27</a:t>
            </a:fld>
            <a:endParaRPr kumimoji="1" lang="ko-KR" altLang="en-US" dirty="0"/>
          </a:p>
        </p:txBody>
      </p:sp>
      <p:sp>
        <p:nvSpPr>
          <p:cNvPr id="9" name="내용 개체 틀 6"/>
          <p:cNvSpPr txBox="1">
            <a:spLocks/>
          </p:cNvSpPr>
          <p:nvPr/>
        </p:nvSpPr>
        <p:spPr>
          <a:xfrm>
            <a:off x="2466926" y="4092679"/>
            <a:ext cx="4343307" cy="1329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1600" b="0" dirty="0" smtClean="0"/>
              <a:t>초청 </a:t>
            </a:r>
            <a:r>
              <a:rPr lang="en-US" altLang="ko-KR" sz="1600" b="0" dirty="0" err="1" smtClean="0"/>
              <a:t>eDM</a:t>
            </a:r>
            <a:endParaRPr lang="en-US" altLang="ko-KR" sz="16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1600" b="0" dirty="0" smtClean="0"/>
              <a:t>언론 홍보</a:t>
            </a:r>
            <a:endParaRPr lang="en-US" altLang="ko-KR" sz="16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1600" b="0" dirty="0" smtClean="0"/>
              <a:t>자사 </a:t>
            </a:r>
            <a:r>
              <a:rPr lang="en-US" altLang="ko-KR" sz="1600" b="0" dirty="0" smtClean="0"/>
              <a:t>SNS </a:t>
            </a:r>
            <a:r>
              <a:rPr lang="ko-KR" altLang="en-US" sz="1600" b="0" dirty="0" smtClean="0"/>
              <a:t>채널 활용</a:t>
            </a:r>
            <a:endParaRPr lang="en-US" altLang="ko-KR" sz="16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1600" b="0" dirty="0" smtClean="0"/>
              <a:t>타깃 커뮤니티</a:t>
            </a:r>
            <a:endParaRPr lang="en-US" altLang="ko-KR" sz="16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600" b="0" dirty="0" smtClean="0"/>
              <a:t>GDN </a:t>
            </a:r>
            <a:r>
              <a:rPr lang="ko-KR" altLang="en-US" sz="1600" b="0" dirty="0" smtClean="0"/>
              <a:t>광고</a:t>
            </a:r>
            <a:endParaRPr lang="en-US" altLang="ko-KR" sz="1600" b="0" dirty="0" smtClean="0"/>
          </a:p>
        </p:txBody>
      </p:sp>
    </p:spTree>
    <p:extLst>
      <p:ext uri="{BB962C8B-B14F-4D97-AF65-F5344CB8AC3E}">
        <p14:creationId xmlns:p14="http://schemas.microsoft.com/office/powerpoint/2010/main" val="11062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홍보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smtClean="0"/>
              <a:t>초청 </a:t>
            </a:r>
            <a:r>
              <a:rPr lang="en-US" altLang="ko-KR" dirty="0" err="1" smtClean="0"/>
              <a:t>eDM</a:t>
            </a:r>
            <a:endParaRPr lang="en-US" altLang="ko-KR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69059"/>
              </p:ext>
            </p:extLst>
          </p:nvPr>
        </p:nvGraphicFramePr>
        <p:xfrm>
          <a:off x="226121" y="1654429"/>
          <a:ext cx="9454805" cy="44683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3642">
                  <a:extLst>
                    <a:ext uri="{9D8B030D-6E8A-4147-A177-3AD203B41FA5}">
                      <a16:colId xmlns:a16="http://schemas.microsoft.com/office/drawing/2014/main" val="753579114"/>
                    </a:ext>
                  </a:extLst>
                </a:gridCol>
                <a:gridCol w="2169621">
                  <a:extLst>
                    <a:ext uri="{9D8B030D-6E8A-4147-A177-3AD203B41FA5}">
                      <a16:colId xmlns:a16="http://schemas.microsoft.com/office/drawing/2014/main" val="3800732003"/>
                    </a:ext>
                  </a:extLst>
                </a:gridCol>
                <a:gridCol w="2028306">
                  <a:extLst>
                    <a:ext uri="{9D8B030D-6E8A-4147-A177-3AD203B41FA5}">
                      <a16:colId xmlns:a16="http://schemas.microsoft.com/office/drawing/2014/main" val="1673537171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243333416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307251585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eDM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eDM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eDM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기자 초청 </a:t>
                      </a:r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eDM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20919"/>
                  </a:ext>
                </a:extLst>
              </a:tr>
              <a:tr h="458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발송 일자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26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626584"/>
                  </a:ext>
                </a:extLst>
              </a:tr>
              <a:tr h="475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목적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시큐업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개최 및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초청 안내</a:t>
                      </a:r>
                      <a:endParaRPr lang="en-US" altLang="ko-KR" sz="14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얼리버드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이벤트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참여 유도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사전등록 유도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시큐업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개최 및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기자 초청 안내</a:t>
                      </a:r>
                      <a:endParaRPr lang="en-US" altLang="ko-KR" sz="14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25997"/>
                  </a:ext>
                </a:extLst>
              </a:tr>
              <a:tr h="24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컨셉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14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예시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5747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발송 타겟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자체 보유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고객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DB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자체 보유 고객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DB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사전 등록자를 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제외한 자체 보유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자체 보유 기자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DB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621315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95" y="3426824"/>
            <a:ext cx="1743892" cy="1743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294" y="3136438"/>
            <a:ext cx="1330283" cy="23246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b="14303"/>
          <a:stretch/>
        </p:blipFill>
        <p:spPr>
          <a:xfrm>
            <a:off x="3950672" y="3171355"/>
            <a:ext cx="1285916" cy="22699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4"/>
          <a:stretch/>
        </p:blipFill>
        <p:spPr>
          <a:xfrm>
            <a:off x="7973151" y="3136438"/>
            <a:ext cx="1343373" cy="23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홍보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smtClean="0"/>
              <a:t>초청 </a:t>
            </a:r>
            <a:r>
              <a:rPr lang="en-US" altLang="ko-KR" dirty="0" smtClean="0"/>
              <a:t>eDM_1</a:t>
            </a:r>
            <a:r>
              <a:rPr lang="ko-KR" altLang="en-US" dirty="0" smtClean="0"/>
              <a:t>차 행사 개최 및 초청 안내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5112348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957063" y="4836020"/>
            <a:ext cx="347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전 세계적으로 확산되고 있는 산업 전반의 디지털 전환에 따라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가상 공간에서 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내가 나임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을 증명해야 하는 디지털 인증 시대가 열렸습니다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6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디지털 세상 속 신뢰된 신원 인증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증명에 있어서 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가장 큰 도전 과제와 필요한 핵심 기술은 무엇일까요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?</a:t>
            </a:r>
          </a:p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빠르게 변화하는 디지털 </a:t>
            </a:r>
            <a:r>
              <a:rPr lang="ko-KR" altLang="en-US" sz="600" dirty="0">
                <a:solidFill>
                  <a:schemeClr val="bg1"/>
                </a:solidFill>
                <a:latin typeface="+mn-ea"/>
              </a:rPr>
              <a:t>인증 시장에 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선제적으로 </a:t>
            </a:r>
            <a:r>
              <a:rPr lang="ko-KR" altLang="en-US" sz="600" dirty="0">
                <a:solidFill>
                  <a:schemeClr val="bg1"/>
                </a:solidFill>
                <a:latin typeface="+mn-ea"/>
              </a:rPr>
              <a:t>대응하기 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위한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전략을 논의하는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600" dirty="0" err="1" smtClean="0">
                <a:solidFill>
                  <a:schemeClr val="bg1"/>
                </a:solidFill>
                <a:latin typeface="+mn-ea"/>
              </a:rPr>
              <a:t>시큐업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(Security IQ Up)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세미나 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2022’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에 여러분을 초대합니다</a:t>
            </a:r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!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1096" y="6181529"/>
            <a:ext cx="764953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Agenda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3526C-A08C-49DF-B88E-20CD32158D98}"/>
              </a:ext>
            </a:extLst>
          </p:cNvPr>
          <p:cNvSpPr txBox="1"/>
          <p:nvPr/>
        </p:nvSpPr>
        <p:spPr>
          <a:xfrm>
            <a:off x="957063" y="2023007"/>
            <a:ext cx="21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spc="-150" dirty="0" err="1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2400" b="1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sz="2400" b="1" spc="-150" dirty="0" smtClean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dist"/>
            <a:r>
              <a:rPr lang="en-US" altLang="ko-KR" sz="2400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endParaRPr lang="ko-KR" altLang="en-US" sz="2400" spc="-150" dirty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7063" y="2859928"/>
            <a:ext cx="15744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디지털 인증의 현재와 미래</a:t>
            </a:r>
            <a:endParaRPr lang="en-US" altLang="ko-KR" sz="900" b="1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3412" y="3086255"/>
            <a:ext cx="23262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2022.10.4(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 13:00-17:10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ㅣ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코엑스 컨퍼런스 </a:t>
            </a:r>
            <a:r>
              <a:rPr lang="en-US" altLang="ko-KR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E5, 6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40601" y="3783314"/>
            <a:ext cx="1081891" cy="303278"/>
          </a:xfrm>
          <a:prstGeom prst="rect">
            <a:avLst/>
          </a:prstGeom>
          <a:noFill/>
          <a:ln w="635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17615" y="1629645"/>
            <a:ext cx="4628695" cy="5685716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5526548" y="2499892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14:30~14:50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272138" y="2523970"/>
            <a:ext cx="17139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모바일 운전면허증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신분증의 패러다임을 바꾸다</a:t>
            </a:r>
            <a:endParaRPr lang="ko-KR" altLang="en-US" sz="700" kern="1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77757" y="2534304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solidFill>
                  <a:schemeClr val="bg1"/>
                </a:solidFill>
                <a:latin typeface="+mn-ea"/>
              </a:rPr>
              <a:t>행정안전부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이상민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과장</a:t>
            </a:r>
            <a:endParaRPr lang="ko-KR" altLang="en-US" sz="700" spc="-15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26548" y="2740262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14:50~15:10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292624" y="2755502"/>
            <a:ext cx="185659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인증 서비스의 새로운 기준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700" kern="100" spc="-150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통합인증서비스</a:t>
            </a:r>
            <a:endParaRPr lang="ko-KR" altLang="en-US" sz="700" kern="1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77757" y="2764646"/>
            <a:ext cx="9861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라온화이트햇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김태진 전무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26548" y="2948721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15:10~15:40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292624" y="2964824"/>
            <a:ext cx="12182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Coffee Break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</a:rPr>
              <a:t> /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</a:rPr>
              <a:t>전시 부스 시연 관람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5526548" y="2514743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526548" y="2718052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526548" y="296295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5526548" y="1836493"/>
            <a:ext cx="772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13:00~14:00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526548" y="1829240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5526548" y="1629504"/>
            <a:ext cx="11160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10/4(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8876" y="1839903"/>
            <a:ext cx="6335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전시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부스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관람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26548" y="204765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14:00~14:10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08664" y="2063215"/>
            <a:ext cx="130516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>
                <a:solidFill>
                  <a:schemeClr val="bg1"/>
                </a:solidFill>
                <a:latin typeface="+mn-ea"/>
              </a:rPr>
              <a:t>오프닝 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</a:rPr>
              <a:t>디지털인증의 현재와 미래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ko-KR" sz="700" kern="100" spc="-150" dirty="0">
              <a:solidFill>
                <a:schemeClr val="bg1"/>
              </a:solidFill>
              <a:latin typeface="+mn-ea"/>
              <a:cs typeface="Times New Roman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76157" y="2050791"/>
            <a:ext cx="9541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smtClean="0">
                <a:solidFill>
                  <a:schemeClr val="bg1"/>
                </a:solidFill>
                <a:latin typeface="+mn-ea"/>
              </a:rPr>
              <a:t>한국디지털인증협회장</a:t>
            </a:r>
            <a:endParaRPr lang="ko-KR" altLang="ko-KR" sz="700" kern="100" spc="-150" dirty="0">
              <a:solidFill>
                <a:schemeClr val="bg1"/>
              </a:solidFill>
              <a:latin typeface="+mn-ea"/>
              <a:cs typeface="Times New Roman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526548" y="2238165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14:10~14:30</a:t>
            </a:r>
            <a:endParaRPr lang="en-US" altLang="ko-KR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08664" y="2247881"/>
            <a:ext cx="136697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solidFill>
                  <a:schemeClr val="bg1"/>
                </a:solidFill>
                <a:latin typeface="+mn-ea"/>
              </a:rPr>
              <a:t>Privacy Preserving Accountable Digital Identity (ADI)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5526548" y="2238165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526548" y="204481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8077757" y="2266181"/>
            <a:ext cx="7505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ADI Association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Ramesh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26548" y="342885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15:40~16:00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61126" y="3428859"/>
            <a:ext cx="9578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NFTT Market Place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231714" y="3574659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라온시큐어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박현우 상무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26548" y="381013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16:00~16:20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231714" y="3810133"/>
            <a:ext cx="158596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MZ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세대를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겨냥한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'e-</a:t>
            </a:r>
            <a:r>
              <a:rPr lang="ko-KR" altLang="en-US" sz="700" spc="-150" dirty="0" err="1">
                <a:solidFill>
                  <a:schemeClr val="bg1"/>
                </a:solidFill>
                <a:latin typeface="+mn-ea"/>
              </a:rPr>
              <a:t>병무지갑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'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서비스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160768" y="3958453"/>
            <a:ext cx="107582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3500" latinLnBrk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병무청 백상현 서기관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81630" y="3217811"/>
            <a:ext cx="785189" cy="160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Track A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071336" y="3217811"/>
            <a:ext cx="785189" cy="160704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Track B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54457" y="3428859"/>
            <a:ext cx="15792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'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전자서명인증사업자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'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를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통한 인증 중계의 방향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654457" y="3574659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KISA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박정효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책임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654457" y="3797941"/>
            <a:ext cx="230657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본인확인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spc="-150" dirty="0" err="1">
                <a:solidFill>
                  <a:schemeClr val="bg1"/>
                </a:solidFill>
                <a:latin typeface="+mn-ea"/>
              </a:rPr>
              <a:t>간편인증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 이제는 토스 인증서 하나로 본인인증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654457" y="3958453"/>
            <a:ext cx="15977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Toss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박승익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실장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526548" y="419130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16:20~16:40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231714" y="4191303"/>
            <a:ext cx="32375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DTX : New framework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for Enterprise 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Partner Identity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7654457" y="4191303"/>
            <a:ext cx="188449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디지털 인증을 활용한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안전하고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편리한 모두의 전자지갑</a:t>
            </a:r>
          </a:p>
        </p:txBody>
      </p:sp>
      <p:cxnSp>
        <p:nvCxnSpPr>
          <p:cNvPr id="60" name="직선 연결선 59"/>
          <p:cNvCxnSpPr/>
          <p:nvPr/>
        </p:nvCxnSpPr>
        <p:spPr>
          <a:xfrm>
            <a:off x="5526548" y="377124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526548" y="4158508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242640" y="4322222"/>
            <a:ext cx="8082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Digital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Trust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김창수 전무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654457" y="4322222"/>
            <a:ext cx="161894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NH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농협상호금융 정재헌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526548" y="459520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16:40~17:00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6231714" y="4595203"/>
            <a:ext cx="1223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블록체인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인증과 미래 교육 서비스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6231714" y="4749022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중앙대학교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장항배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교수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7654457" y="4595203"/>
            <a:ext cx="2042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네이버와 함께 하는 디지털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트랜스포메이션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654457" y="4749022"/>
            <a:ext cx="77457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네이버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최욱동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리더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526548" y="4969600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17:00~17:10</a:t>
            </a:r>
            <a:endParaRPr lang="en-US" altLang="ko-KR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231714" y="4969600"/>
            <a:ext cx="74251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경품추첨 및 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Closing</a:t>
            </a:r>
            <a:endParaRPr lang="ko-KR" altLang="en-US" sz="700" spc="-15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5526548" y="4949077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492346" y="5226527"/>
            <a:ext cx="1604159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※위 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주제와 시간은 주최 측의 사정에 따라 변경될 수 있습니다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5526548" y="5191194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5526548" y="4522277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968051" y="5400020"/>
            <a:ext cx="686406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Event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566666" y="5868747"/>
            <a:ext cx="9845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 b="1" spc="-150" dirty="0" err="1">
                <a:solidFill>
                  <a:schemeClr val="bg1"/>
                </a:solidFill>
                <a:latin typeface="+mn-ea"/>
              </a:rPr>
              <a:t>떳다</a:t>
            </a:r>
            <a:r>
              <a:rPr lang="en-US" altLang="ko-KR" sz="800" b="1" spc="-150" dirty="0">
                <a:solidFill>
                  <a:schemeClr val="bg1"/>
                </a:solidFill>
                <a:latin typeface="+mn-ea"/>
              </a:rPr>
              <a:t>! </a:t>
            </a:r>
            <a:r>
              <a:rPr lang="ko-KR" altLang="en-US" sz="800" b="1" spc="-150" dirty="0" err="1"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b="1" spc="-150" dirty="0" err="1">
                <a:solidFill>
                  <a:schemeClr val="bg1"/>
                </a:solidFill>
                <a:latin typeface="+mn-ea"/>
              </a:rPr>
              <a:t>얼리버드</a:t>
            </a:r>
            <a:endParaRPr lang="en-US" altLang="ko-KR" sz="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5566666" y="6165349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선착순으로사전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등록을 하신 분들께</a:t>
            </a:r>
            <a:endParaRPr lang="en-US" altLang="ko-KR" sz="700" spc="-150" dirty="0" smtClean="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시원한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카페라떼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쿠폰을 드립니다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5578327" y="6017990"/>
            <a:ext cx="95246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9/5(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 9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-9/28(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수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18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5593179" y="6828120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스타벅스 </a:t>
            </a: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카페라떼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(100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5684004" y="6454809"/>
            <a:ext cx="337820" cy="120712"/>
          </a:xfrm>
          <a:prstGeom prst="round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bg1"/>
                </a:solidFill>
              </a:rPr>
              <a:t>경품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2" y="6612838"/>
            <a:ext cx="149138" cy="250270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960650" y="3313742"/>
            <a:ext cx="120417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주최 한국디지털인증협회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주관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라온화이트햇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 </a:t>
            </a:r>
            <a:endParaRPr lang="en-US" altLang="ko-KR" sz="700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5459007" y="5744223"/>
            <a:ext cx="1521545" cy="151602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7050247" y="5752556"/>
            <a:ext cx="2167123" cy="150168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5555313" y="5731586"/>
            <a:ext cx="6912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solidFill>
                  <a:schemeClr val="bg1"/>
                </a:solidFill>
                <a:latin typeface="+mn-ea"/>
              </a:rPr>
              <a:t>사전등록 이벤트</a:t>
            </a:r>
            <a:endParaRPr lang="en-US" altLang="ko-KR" sz="7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153768" y="5886393"/>
            <a:ext cx="753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Lucky Draw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7124377" y="6178500"/>
            <a:ext cx="13773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세미나 종료 후 현장 추첨을 통해</a:t>
            </a:r>
            <a:endParaRPr lang="en-US" altLang="ko-KR" sz="700" spc="-150" dirty="0" smtClean="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당첨자 분들께  다양한 경품을 드립니다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242412" y="6484562"/>
            <a:ext cx="337820" cy="120712"/>
          </a:xfrm>
          <a:prstGeom prst="round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bg1"/>
                </a:solidFill>
              </a:rPr>
              <a:t>경품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572063" y="7145345"/>
            <a:ext cx="1431138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400" spc="-15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spc="-150" dirty="0" smtClean="0">
                <a:solidFill>
                  <a:schemeClr val="bg1"/>
                </a:solidFill>
                <a:latin typeface="+mn-ea"/>
              </a:rPr>
              <a:t>상기 이미지와 실제 지급 받는 경품의 색상은 다를 수 있습니다</a:t>
            </a:r>
            <a:r>
              <a:rPr lang="en-US" altLang="ko-KR" sz="400" spc="-150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153768" y="6023210"/>
            <a:ext cx="126185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10/4(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17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-17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분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11718" y="6937861"/>
            <a:ext cx="634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애플 헤드폰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(1</a:t>
            </a:r>
            <a:r>
              <a:rPr lang="ko-KR" altLang="en-US" sz="500" spc="-150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467408" y="6932745"/>
            <a:ext cx="627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네스프레소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시티즈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(1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869524" y="6926587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MS  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키보드마우스세트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500" spc="-15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500" spc="-150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266573" y="6917106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코닥필름카메라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500" spc="-15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500" spc="-150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717" y="6647322"/>
            <a:ext cx="284047" cy="268102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5"/>
          <a:srcRect l="7776" t="4226"/>
          <a:stretch/>
        </p:blipFill>
        <p:spPr>
          <a:xfrm>
            <a:off x="7205954" y="6635505"/>
            <a:ext cx="228404" cy="307777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46" y="6589076"/>
            <a:ext cx="227780" cy="375232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522" y="6726358"/>
            <a:ext cx="392845" cy="194264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7136327" y="5771236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solidFill>
                  <a:schemeClr val="bg1"/>
                </a:solidFill>
                <a:latin typeface="+mn-ea"/>
              </a:rPr>
              <a:t>현장 이벤트</a:t>
            </a:r>
            <a:endParaRPr lang="en-US" altLang="ko-KR" sz="700" b="1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2907" y="6633416"/>
            <a:ext cx="172576" cy="319522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8582740" y="6925705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와인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01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행사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/>
              <a:t>(Security IQ UP)</a:t>
            </a:r>
            <a:r>
              <a:rPr lang="ko-KR" altLang="en-US"/>
              <a:t> </a:t>
            </a:r>
            <a:r>
              <a:rPr lang="en-US" altLang="ko-KR"/>
              <a:t>2022 </a:t>
            </a:r>
            <a:r>
              <a:rPr lang="ko-KR" altLang="en-US" smtClean="0"/>
              <a:t>운영기획안</a:t>
            </a:r>
            <a:endParaRPr lang="ko-KR" alt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36325" y="1361595"/>
            <a:ext cx="1782376" cy="468163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행 사 명</a:t>
            </a: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121951" y="1361595"/>
            <a:ext cx="5561012" cy="468163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b="1" kern="0" dirty="0" err="1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시큐업</a:t>
            </a:r>
            <a:r>
              <a:rPr lang="en-US" altLang="ko-KR" sz="1100" b="1" kern="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100" b="1" ker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세미나 </a:t>
            </a:r>
            <a:r>
              <a:rPr lang="en-US" altLang="ko-KR" sz="1100" b="1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2022 : </a:t>
            </a:r>
            <a:r>
              <a:rPr lang="ko-KR" altLang="en-US" sz="1100" b="1" kern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디지털 인증의 현재와 미래</a:t>
            </a:r>
            <a:endParaRPr lang="en-US" altLang="ko-KR" sz="1100" b="1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42674" y="1933968"/>
            <a:ext cx="1756191" cy="424109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일       시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036324" y="2435940"/>
            <a:ext cx="1756191" cy="443325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장       소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21951" y="2432440"/>
            <a:ext cx="5554662" cy="446826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코엑스 컨퍼런스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E5, E6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036324" y="5014283"/>
            <a:ext cx="1756191" cy="466678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타겟</a:t>
            </a:r>
            <a:r>
              <a: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인원</a:t>
            </a: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3115601" y="5014283"/>
            <a:ext cx="5561012" cy="466678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금융기관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/ 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공공기관 보안 및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IT 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기획 담당자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250~300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명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42674" y="3485447"/>
            <a:ext cx="1756191" cy="435250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3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주       관</a:t>
            </a:r>
            <a:endParaRPr lang="ko-KR" altLang="en-US" sz="13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121951" y="3485447"/>
            <a:ext cx="5561012" cy="43525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라온화이트햇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042674" y="4504671"/>
            <a:ext cx="1756191" cy="435250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3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세션 구성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121951" y="4504671"/>
            <a:ext cx="5561012" cy="43525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err="1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키노트</a:t>
            </a:r>
            <a:r>
              <a:rPr lang="ko-KR" altLang="en-US" sz="1100" kern="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ker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100" ker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세션 발표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1042674" y="2972752"/>
            <a:ext cx="1756191" cy="435250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주        최</a:t>
            </a: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3121951" y="2972752"/>
            <a:ext cx="5561012" cy="43525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100" kern="0" dirty="0" smtClean="0">
                <a:solidFill>
                  <a:srgbClr val="70707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한국디지털인증협회</a:t>
            </a:r>
            <a:endParaRPr lang="en-US" altLang="ko-KR" sz="1100" kern="0" dirty="0" smtClean="0">
              <a:solidFill>
                <a:srgbClr val="70707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1042674" y="3995059"/>
            <a:ext cx="1756191" cy="435250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전시부스</a:t>
            </a: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121951" y="3995059"/>
            <a:ext cx="5561012" cy="43525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개의 부스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(ADI&amp;DTX, </a:t>
            </a:r>
            <a:r>
              <a:rPr lang="ko-KR" altLang="en-US" sz="1100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옴니원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통합인증 서비스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sz="1100" kern="0" dirty="0" err="1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mDL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네이버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121951" y="1933968"/>
            <a:ext cx="5561012" cy="424109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20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22</a:t>
            </a:r>
            <a:r>
              <a:rPr lang="ko-KR" altLang="ko-KR" sz="1100" kern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10</a:t>
            </a:r>
            <a:r>
              <a:rPr lang="ko-KR" altLang="ko-KR" sz="1100" kern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월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kern="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1100" kern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화</a:t>
            </a:r>
            <a:r>
              <a:rPr lang="en-US" altLang="ko-KR" sz="1100" kern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), 13:00~17:10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042674" y="5566829"/>
            <a:ext cx="1756191" cy="466678"/>
          </a:xfrm>
          <a:prstGeom prst="rect">
            <a:avLst/>
          </a:prstGeom>
          <a:solidFill>
            <a:srgbClr val="FF8400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3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초       청</a:t>
            </a:r>
            <a:endParaRPr lang="ko-KR" altLang="en-US" sz="13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3121951" y="5566829"/>
            <a:ext cx="5561012" cy="466678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Invitation </a:t>
            </a:r>
            <a:r>
              <a:rPr lang="en-US" altLang="ko-KR" sz="1100" kern="0" dirty="0" err="1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eDM</a:t>
            </a:r>
            <a:r>
              <a:rPr lang="en-US" altLang="ko-KR" sz="1100" kern="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/ </a:t>
            </a:r>
            <a:r>
              <a:rPr lang="ko-KR" altLang="en-US" sz="1100" kern="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보도자료 </a:t>
            </a:r>
            <a:r>
              <a:rPr lang="ko-KR" altLang="en-US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배포 </a:t>
            </a:r>
            <a:r>
              <a:rPr lang="en-US" altLang="ko-KR" sz="1100" kern="0" dirty="0" smtClean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/ GDN</a:t>
            </a:r>
            <a:endParaRPr lang="en-US" altLang="ko-KR" sz="1100" kern="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874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홍보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smtClean="0"/>
              <a:t>초청 </a:t>
            </a:r>
            <a:r>
              <a:rPr lang="en-US" altLang="ko-KR" dirty="0" smtClean="0"/>
              <a:t>eDM_1</a:t>
            </a:r>
            <a:r>
              <a:rPr lang="ko-KR" altLang="en-US" dirty="0" smtClean="0"/>
              <a:t>차 행사 개최 및 초청 안내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5112348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17615" y="1629646"/>
            <a:ext cx="4628695" cy="850500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91" name="직사각형 90"/>
          <p:cNvSpPr/>
          <p:nvPr/>
        </p:nvSpPr>
        <p:spPr>
          <a:xfrm>
            <a:off x="1961625" y="3575471"/>
            <a:ext cx="1343893" cy="326023"/>
          </a:xfrm>
          <a:prstGeom prst="rect">
            <a:avLst/>
          </a:prstGeom>
          <a:solidFill>
            <a:srgbClr val="33996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02155" y="2955567"/>
            <a:ext cx="383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&lt;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이벤트 주의사항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&gt;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상기 이벤트 내용 및 경품은 행사 준비 사정에 따라 변경될 수 있습니다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 err="1" smtClean="0">
                <a:solidFill>
                  <a:schemeClr val="bg1"/>
                </a:solidFill>
                <a:latin typeface="+mn-ea"/>
              </a:rPr>
              <a:t>얼리버드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 이벤트는 행사 종료 후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14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일 이내 당첨자에게 개별 연락 후 경품을 발송 드릴 예정입니다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400" dirty="0">
                <a:solidFill>
                  <a:schemeClr val="bg1"/>
                </a:solidFill>
                <a:latin typeface="+mn-ea"/>
              </a:rPr>
            </a:b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이벤트 경품은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인당 경품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개만 수령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가능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중복 지급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X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하며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경쟁사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400" dirty="0" err="1">
                <a:solidFill>
                  <a:schemeClr val="bg1"/>
                </a:solidFill>
                <a:latin typeface="+mn-ea"/>
              </a:rPr>
              <a:t>파트너사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자사 임직원에게는 경품을 지급하지 않습니다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4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cxnSp>
        <p:nvCxnSpPr>
          <p:cNvPr id="99" name="직선 화살표 연결선 98"/>
          <p:cNvCxnSpPr>
            <a:stCxn id="91" idx="3"/>
          </p:cNvCxnSpPr>
          <p:nvPr/>
        </p:nvCxnSpPr>
        <p:spPr>
          <a:xfrm flipV="1">
            <a:off x="3305518" y="3705021"/>
            <a:ext cx="102862" cy="33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207815" y="4204812"/>
            <a:ext cx="851515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Location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88922" y="4505194"/>
            <a:ext cx="32893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서울 </a:t>
            </a:r>
            <a:r>
              <a:rPr lang="ko-KR" altLang="en-US" sz="600" dirty="0">
                <a:solidFill>
                  <a:schemeClr val="bg1"/>
                </a:solidFill>
              </a:rPr>
              <a:t>강남구 영동대로 </a:t>
            </a:r>
            <a:r>
              <a:rPr lang="ko-KR" altLang="en-US" sz="600" dirty="0" smtClean="0">
                <a:solidFill>
                  <a:schemeClr val="bg1"/>
                </a:solidFill>
              </a:rPr>
              <a:t>513</a:t>
            </a:r>
            <a:r>
              <a:rPr lang="en-US" altLang="ko-KR" sz="600" dirty="0" smtClean="0">
                <a:solidFill>
                  <a:schemeClr val="bg1"/>
                </a:solidFill>
              </a:rPr>
              <a:t>(</a:t>
            </a:r>
            <a:r>
              <a:rPr lang="ko-KR" altLang="en-US" sz="600" dirty="0" smtClean="0">
                <a:solidFill>
                  <a:schemeClr val="bg1"/>
                </a:solidFill>
              </a:rPr>
              <a:t>삼성동</a:t>
            </a:r>
            <a:r>
              <a:rPr lang="en-US" altLang="ko-KR" sz="600" dirty="0" smtClean="0">
                <a:solidFill>
                  <a:schemeClr val="bg1"/>
                </a:solidFill>
              </a:rPr>
              <a:t>, </a:t>
            </a:r>
            <a:r>
              <a:rPr lang="ko-KR" altLang="en-US" sz="600" dirty="0" smtClean="0">
                <a:solidFill>
                  <a:schemeClr val="bg1"/>
                </a:solidFill>
              </a:rPr>
              <a:t>코엑스</a:t>
            </a:r>
            <a:r>
              <a:rPr lang="en-US" altLang="ko-KR" sz="600" dirty="0" smtClean="0">
                <a:solidFill>
                  <a:schemeClr val="bg1"/>
                </a:solidFill>
              </a:rPr>
              <a:t>)</a:t>
            </a:r>
            <a:r>
              <a:rPr lang="ko-KR" altLang="en-US" sz="600" dirty="0" smtClean="0">
                <a:solidFill>
                  <a:schemeClr val="bg1"/>
                </a:solidFill>
              </a:rPr>
              <a:t> </a:t>
            </a:r>
            <a:r>
              <a:rPr lang="ko-KR" altLang="en-US" sz="600" dirty="0" err="1" smtClean="0">
                <a:solidFill>
                  <a:schemeClr val="bg1"/>
                </a:solidFill>
              </a:rPr>
              <a:t>컨퍼런스룸</a:t>
            </a:r>
            <a:r>
              <a:rPr lang="ko-KR" altLang="en-US" sz="600" dirty="0" smtClean="0">
                <a:solidFill>
                  <a:schemeClr val="bg1"/>
                </a:solidFill>
              </a:rPr>
              <a:t> </a:t>
            </a:r>
            <a:r>
              <a:rPr lang="en-US" altLang="ko-KR" sz="600" dirty="0" smtClean="0">
                <a:solidFill>
                  <a:schemeClr val="bg1"/>
                </a:solidFill>
              </a:rPr>
              <a:t>3</a:t>
            </a:r>
            <a:r>
              <a:rPr lang="ko-KR" altLang="en-US" sz="600" dirty="0" smtClean="0">
                <a:solidFill>
                  <a:schemeClr val="bg1"/>
                </a:solidFill>
              </a:rPr>
              <a:t>층  </a:t>
            </a:r>
            <a:r>
              <a:rPr lang="ko-KR" altLang="en-US" sz="600" dirty="0" err="1">
                <a:solidFill>
                  <a:schemeClr val="bg1"/>
                </a:solidFill>
              </a:rPr>
              <a:t>E</a:t>
            </a:r>
            <a:r>
              <a:rPr lang="ko-KR" altLang="en-US" sz="600" dirty="0">
                <a:solidFill>
                  <a:schemeClr val="bg1"/>
                </a:solidFill>
              </a:rPr>
              <a:t> 5, 6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7" y="4787501"/>
            <a:ext cx="3168771" cy="1795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34" y="2454056"/>
            <a:ext cx="4628695" cy="617160"/>
          </a:xfrm>
          <a:prstGeom prst="rect">
            <a:avLst/>
          </a:prstGeom>
        </p:spPr>
      </p:pic>
      <p:sp>
        <p:nvSpPr>
          <p:cNvPr id="122" name="모서리가 둥근 직사각형 121"/>
          <p:cNvSpPr/>
          <p:nvPr/>
        </p:nvSpPr>
        <p:spPr>
          <a:xfrm>
            <a:off x="902155" y="1698417"/>
            <a:ext cx="3376067" cy="1152185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400951" y="1883688"/>
            <a:ext cx="332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안내 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및 주의사항:</a:t>
            </a:r>
          </a:p>
          <a:p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- 본 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행사는 무료이며, 사전 등록자를 우선으로 참석 가능합니다.(사전등록 필수)</a:t>
            </a:r>
          </a:p>
          <a:p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- 한정된 좌석수로 인해 현장에 도착하시는 순서대로(300명) 입장에 제한이 있을 수 있는 점 양해 부탁드립니다.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사전등록 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확인은 행사당일 13시부터 시작됩니다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4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행사 및 이벤트 관련 문의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mkt@raoncorp.com</a:t>
            </a:r>
            <a:endParaRPr lang="en-US" altLang="ko-KR" sz="4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84299" y="1950318"/>
            <a:ext cx="7024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800" b="1" spc="-150" dirty="0" smtClean="0">
                <a:solidFill>
                  <a:schemeClr val="bg1"/>
                </a:solidFill>
                <a:latin typeface="+mn-ea"/>
              </a:rPr>
              <a:t>라온 </a:t>
            </a:r>
            <a:r>
              <a:rPr lang="ko-KR" altLang="en-US" sz="800" b="1" spc="-150" dirty="0" err="1" smtClean="0">
                <a:solidFill>
                  <a:schemeClr val="bg1"/>
                </a:solidFill>
                <a:latin typeface="+mn-ea"/>
              </a:rPr>
              <a:t>픽미픽미</a:t>
            </a:r>
            <a:endParaRPr lang="en-US" altLang="ko-KR" sz="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89674" y="2241179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라온을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대표하는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라오니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라오나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라옹이를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700" spc="-150" dirty="0" smtClean="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재미있는 인형 뽑기로 만나보세요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!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00534" y="2091584"/>
            <a:ext cx="110740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10/4(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 13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행사 종료 시까지 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633572" y="1818415"/>
            <a:ext cx="1058188" cy="845528"/>
            <a:chOff x="3043312" y="4878757"/>
            <a:chExt cx="727621" cy="574490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D6AB3"/>
                </a:clrFrom>
                <a:clrTo>
                  <a:srgbClr val="0D6AB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7" b="100000" l="5322" r="9775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3312" y="4878757"/>
              <a:ext cx="727621" cy="57449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00" y="4958658"/>
              <a:ext cx="533663" cy="312649"/>
            </a:xfrm>
            <a:prstGeom prst="rect">
              <a:avLst/>
            </a:prstGeom>
          </p:spPr>
        </p:pic>
      </p:grpSp>
      <p:sp>
        <p:nvSpPr>
          <p:cNvPr id="59" name="직사각형 58"/>
          <p:cNvSpPr/>
          <p:nvPr/>
        </p:nvSpPr>
        <p:spPr>
          <a:xfrm>
            <a:off x="1084298" y="1823707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solidFill>
                  <a:schemeClr val="bg1"/>
                </a:solidFill>
                <a:latin typeface="+mn-ea"/>
              </a:rPr>
              <a:t>현장 이벤트</a:t>
            </a:r>
            <a:endParaRPr lang="en-US" altLang="ko-KR" sz="7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01860" y="3327826"/>
            <a:ext cx="243047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b="1" dirty="0" smtClean="0"/>
              <a:t>한국디지털인증협회 </a:t>
            </a:r>
            <a:r>
              <a:rPr lang="ko-KR" altLang="en-US" sz="1050" b="1" dirty="0" err="1" smtClean="0"/>
              <a:t>푸터로</a:t>
            </a:r>
            <a:r>
              <a:rPr lang="ko-KR" altLang="en-US" sz="1050" b="1" dirty="0" smtClean="0"/>
              <a:t> 변경 예정</a:t>
            </a:r>
            <a:endParaRPr lang="ko-KR" altLang="en-US" sz="1050" b="1" dirty="0"/>
          </a:p>
        </p:txBody>
      </p:sp>
      <p:sp>
        <p:nvSpPr>
          <p:cNvPr id="61" name="직사각형 60"/>
          <p:cNvSpPr/>
          <p:nvPr/>
        </p:nvSpPr>
        <p:spPr>
          <a:xfrm>
            <a:off x="4998958" y="2438108"/>
            <a:ext cx="4647351" cy="6331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6521847" y="2999851"/>
            <a:ext cx="30480" cy="288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홍보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smtClean="0"/>
              <a:t>초청 </a:t>
            </a:r>
            <a:r>
              <a:rPr lang="en-US" altLang="ko-KR" dirty="0" smtClean="0"/>
              <a:t>eDM_2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얼리버드</a:t>
            </a:r>
            <a:r>
              <a:rPr lang="ko-KR" altLang="en-US" dirty="0" smtClean="0"/>
              <a:t> 이벤트 참여 유도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3330" y="1642388"/>
            <a:ext cx="4628695" cy="4941292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55631" y="2500215"/>
            <a:ext cx="2755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떳다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!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얼리버드</a:t>
            </a:r>
            <a:endParaRPr lang="en-US" altLang="ko-KR" sz="2000" b="1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17615" y="1629646"/>
            <a:ext cx="4628695" cy="3623915"/>
          </a:xfrm>
          <a:prstGeom prst="rect">
            <a:avLst/>
          </a:prstGeom>
          <a:solidFill>
            <a:srgbClr val="33996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83" name="TextBox 82"/>
          <p:cNvSpPr txBox="1"/>
          <p:nvPr/>
        </p:nvSpPr>
        <p:spPr>
          <a:xfrm>
            <a:off x="2148365" y="2229117"/>
            <a:ext cx="8899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b="1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사전 등록 </a:t>
            </a:r>
            <a:r>
              <a:rPr lang="en-US" altLang="ko-KR" sz="700" b="1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54217" y="3338818"/>
            <a:ext cx="25587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일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), ‘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디지털 인증의 현재와 미래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를 주제로 열리는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시큐업세미나 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2022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에 사전 등록해 주신 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100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분께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 </a:t>
            </a:r>
          </a:p>
          <a:p>
            <a:pPr lvl="0" algn="ctr"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선착순으로 스타벅스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카페라떼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기프티콘을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드립니다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!</a:t>
            </a:r>
            <a:endParaRPr lang="en-US" altLang="ko-KR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885611" y="3041059"/>
            <a:ext cx="14959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9/5(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) 9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시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- 9/28(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수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) 18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시</a:t>
            </a:r>
            <a:endParaRPr lang="en-US" altLang="ko-KR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순서도: 수행의 시작/종료 3"/>
          <p:cNvSpPr/>
          <p:nvPr/>
        </p:nvSpPr>
        <p:spPr>
          <a:xfrm>
            <a:off x="2038350" y="2234557"/>
            <a:ext cx="1138800" cy="199780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1955731" y="4005550"/>
            <a:ext cx="1343893" cy="326023"/>
          </a:xfrm>
          <a:prstGeom prst="rect">
            <a:avLst/>
          </a:prstGeom>
          <a:solidFill>
            <a:srgbClr val="33996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196995" y="5598381"/>
            <a:ext cx="1181734" cy="338554"/>
          </a:xfrm>
          <a:prstGeom prst="rect">
            <a:avLst/>
          </a:prstGeom>
          <a:solidFill>
            <a:srgbClr val="081122"/>
          </a:solidFill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등록하기 버튼을 통해</a:t>
            </a:r>
            <a:endParaRPr lang="en-US" altLang="ko-KR" sz="8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사전 등록하러 가기</a:t>
            </a:r>
            <a:endParaRPr lang="en-US" altLang="ko-KR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859196" y="5589576"/>
            <a:ext cx="1079143" cy="338554"/>
          </a:xfrm>
          <a:prstGeom prst="rect">
            <a:avLst/>
          </a:prstGeom>
          <a:solidFill>
            <a:srgbClr val="081122"/>
          </a:solidFill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필수 정보 입력 후</a:t>
            </a:r>
            <a:endParaRPr lang="en-US" altLang="ko-KR" sz="8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사전 등록 완료하기</a:t>
            </a:r>
            <a:endParaRPr lang="en-US" altLang="ko-KR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95544" y="5130232"/>
            <a:ext cx="584637" cy="19822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00" b="90000" l="8244" r="89964">
                        <a14:foregroundMark x1="36918" y1="25600" x2="36918" y2="25600"/>
                        <a14:foregroundMark x1="25806" y1="37600" x2="25806" y2="37600"/>
                        <a14:foregroundMark x1="27599" y1="57600" x2="27599" y2="57600"/>
                        <a14:foregroundMark x1="37634" y1="69200" x2="37634" y2="69200"/>
                        <a14:foregroundMark x1="58781" y1="18000" x2="58781" y2="18000"/>
                        <a14:foregroundMark x1="73118" y1="34000" x2="73118" y2="3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6904" y="5253561"/>
            <a:ext cx="264366" cy="236887"/>
          </a:xfrm>
          <a:prstGeom prst="rect">
            <a:avLst/>
          </a:prstGeom>
        </p:spPr>
      </p:pic>
      <p:sp>
        <p:nvSpPr>
          <p:cNvPr id="65" name="모서리가 둥근 사각형 설명선 64"/>
          <p:cNvSpPr/>
          <p:nvPr/>
        </p:nvSpPr>
        <p:spPr>
          <a:xfrm>
            <a:off x="3888502" y="3052272"/>
            <a:ext cx="804674" cy="675257"/>
          </a:xfrm>
          <a:prstGeom prst="wedgeRoundRectCallout">
            <a:avLst>
              <a:gd name="adj1" fmla="val -64013"/>
              <a:gd name="adj2" fmla="val 41527"/>
              <a:gd name="adj3" fmla="val 16667"/>
            </a:avLst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65" l="2575" r="96137">
                        <a14:foregroundMark x1="35622" y1="91304" x2="69099" y2="90537"/>
                        <a14:foregroundMark x1="25751" y1="81074" x2="24464" y2="92583"/>
                        <a14:foregroundMark x1="22747" y1="83376" x2="23176" y2="90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4373">
            <a:off x="4118100" y="3093795"/>
            <a:ext cx="345479" cy="579751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1673097" y="4814388"/>
            <a:ext cx="229531" cy="220933"/>
          </a:xfrm>
          <a:prstGeom prst="ellips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3284002" y="4814388"/>
            <a:ext cx="229531" cy="220933"/>
          </a:xfrm>
          <a:prstGeom prst="ellips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25" b="97708" l="4719" r="99456">
                        <a14:foregroundMark x1="50091" y1="29799" x2="50091" y2="29799"/>
                        <a14:foregroundMark x1="49728" y1="43840" x2="49728" y2="43840"/>
                        <a14:foregroundMark x1="46279" y1="59312" x2="46279" y2="59312"/>
                        <a14:foregroundMark x1="45735" y1="73639" x2="45735" y2="73639"/>
                        <a14:foregroundMark x1="11797" y1="76504" x2="11797" y2="76504"/>
                        <a14:foregroundMark x1="9437" y1="81662" x2="9437" y2="81662"/>
                        <a14:foregroundMark x1="12886" y1="89112" x2="12886" y2="89112"/>
                        <a14:foregroundMark x1="17241" y1="82235" x2="17241" y2="82235"/>
                        <a14:foregroundMark x1="97641" y1="78223" x2="97641" y2="782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6882" y="5100568"/>
            <a:ext cx="643771" cy="407761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793797" y="4566725"/>
            <a:ext cx="3667760" cy="1544320"/>
          </a:xfrm>
          <a:prstGeom prst="rect">
            <a:avLst/>
          </a:prstGeom>
          <a:noFill/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2284474" y="4467391"/>
            <a:ext cx="686406" cy="230832"/>
          </a:xfrm>
          <a:prstGeom prst="rect">
            <a:avLst/>
          </a:prstGeom>
          <a:solidFill>
            <a:srgbClr val="081122"/>
          </a:solidFill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900" b="1" dirty="0" smtClean="0">
                <a:solidFill>
                  <a:srgbClr val="339966"/>
                </a:solidFill>
                <a:latin typeface="+mn-ea"/>
              </a:rPr>
              <a:t>참여 방법</a:t>
            </a:r>
            <a:endParaRPr lang="en-US" altLang="ko-KR" sz="900" b="1" dirty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518730" y="5107751"/>
            <a:ext cx="277640" cy="246221"/>
          </a:xfrm>
          <a:prstGeom prst="rect">
            <a:avLst/>
          </a:prstGeom>
          <a:solidFill>
            <a:srgbClr val="081122"/>
          </a:solidFill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000" b="1" dirty="0" smtClean="0">
                <a:solidFill>
                  <a:srgbClr val="339966"/>
                </a:solidFill>
                <a:latin typeface="+mn-ea"/>
              </a:rPr>
              <a:t>&gt;</a:t>
            </a:r>
            <a:endParaRPr lang="en-US" altLang="ko-KR" sz="1000" b="1" dirty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6219322" y="1709233"/>
            <a:ext cx="2225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풍성한 현장 이벤트가 더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!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5393735" y="2172311"/>
            <a:ext cx="3791326" cy="12179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481015" y="2387204"/>
            <a:ext cx="8643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b="1" spc="-150" dirty="0" smtClean="0">
                <a:solidFill>
                  <a:srgbClr val="339966"/>
                </a:solidFill>
                <a:latin typeface="+mn-ea"/>
              </a:rPr>
              <a:t>라온 </a:t>
            </a:r>
            <a:r>
              <a:rPr lang="ko-KR" altLang="en-US" sz="1000" b="1" spc="-150" dirty="0" err="1" smtClean="0">
                <a:solidFill>
                  <a:srgbClr val="339966"/>
                </a:solidFill>
                <a:latin typeface="+mn-ea"/>
              </a:rPr>
              <a:t>픽미픽미</a:t>
            </a:r>
            <a:endParaRPr lang="en-US" altLang="ko-KR" sz="1000" b="1" spc="-150" dirty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481015" y="2797989"/>
            <a:ext cx="19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 spc="-150" dirty="0" err="1" smtClean="0">
                <a:latin typeface="+mn-ea"/>
              </a:rPr>
              <a:t>라온을</a:t>
            </a:r>
            <a:r>
              <a:rPr lang="ko-KR" altLang="en-US" sz="900" spc="-150" dirty="0" smtClean="0">
                <a:latin typeface="+mn-ea"/>
              </a:rPr>
              <a:t> 대표하는 </a:t>
            </a:r>
            <a:r>
              <a:rPr lang="ko-KR" altLang="en-US" sz="900" spc="-150" dirty="0" err="1" smtClean="0">
                <a:latin typeface="+mn-ea"/>
              </a:rPr>
              <a:t>라오니</a:t>
            </a:r>
            <a:r>
              <a:rPr lang="en-US" altLang="ko-KR" sz="900" spc="-150" dirty="0" smtClean="0">
                <a:latin typeface="+mn-ea"/>
              </a:rPr>
              <a:t>, </a:t>
            </a:r>
            <a:r>
              <a:rPr lang="ko-KR" altLang="en-US" sz="900" spc="-150" dirty="0" smtClean="0">
                <a:latin typeface="+mn-ea"/>
              </a:rPr>
              <a:t>라오나</a:t>
            </a:r>
            <a:r>
              <a:rPr lang="en-US" altLang="ko-KR" sz="900" spc="-150" dirty="0" smtClean="0">
                <a:latin typeface="+mn-ea"/>
              </a:rPr>
              <a:t>, </a:t>
            </a:r>
            <a:r>
              <a:rPr lang="ko-KR" altLang="en-US" sz="900" spc="-150" dirty="0" err="1" smtClean="0">
                <a:latin typeface="+mn-ea"/>
              </a:rPr>
              <a:t>라옹이를</a:t>
            </a:r>
            <a:r>
              <a:rPr lang="ko-KR" altLang="en-US" sz="900" spc="-150" dirty="0" smtClean="0">
                <a:latin typeface="+mn-ea"/>
              </a:rPr>
              <a:t> </a:t>
            </a:r>
            <a:endParaRPr lang="en-US" altLang="ko-KR" sz="900" spc="-150" dirty="0" smtClean="0">
              <a:latin typeface="+mn-ea"/>
            </a:endParaRPr>
          </a:p>
          <a:p>
            <a:pPr lvl="0">
              <a:defRPr/>
            </a:pPr>
            <a:r>
              <a:rPr lang="ko-KR" altLang="en-US" sz="900" spc="-150" dirty="0" smtClean="0">
                <a:latin typeface="+mn-ea"/>
              </a:rPr>
              <a:t>재미있는 인형 뽑기로 만나보세요</a:t>
            </a:r>
            <a:r>
              <a:rPr lang="en-US" altLang="ko-KR" sz="900" spc="-150" dirty="0" smtClean="0">
                <a:latin typeface="+mn-ea"/>
              </a:rPr>
              <a:t>!</a:t>
            </a:r>
            <a:endParaRPr lang="en-US" altLang="ko-KR" sz="900" spc="-150" dirty="0">
              <a:latin typeface="+mn-ea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481015" y="2591044"/>
            <a:ext cx="171325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spc="-150" dirty="0" smtClean="0">
                <a:latin typeface="+mn-ea"/>
              </a:rPr>
              <a:t>10/4(</a:t>
            </a:r>
            <a:r>
              <a:rPr lang="ko-KR" altLang="en-US" sz="900" spc="-150" dirty="0">
                <a:latin typeface="+mn-ea"/>
              </a:rPr>
              <a:t>화</a:t>
            </a:r>
            <a:r>
              <a:rPr lang="en-US" altLang="ko-KR" sz="900" spc="-150" dirty="0" smtClean="0">
                <a:latin typeface="+mn-ea"/>
              </a:rPr>
              <a:t>)  13</a:t>
            </a:r>
            <a:r>
              <a:rPr lang="ko-KR" altLang="en-US" sz="900" spc="-150" dirty="0" smtClean="0">
                <a:latin typeface="+mn-ea"/>
              </a:rPr>
              <a:t>시</a:t>
            </a:r>
            <a:r>
              <a:rPr lang="en-US" altLang="ko-KR" sz="900" spc="-150" dirty="0" smtClean="0">
                <a:latin typeface="+mn-ea"/>
              </a:rPr>
              <a:t>-</a:t>
            </a:r>
            <a:r>
              <a:rPr lang="ko-KR" altLang="en-US" sz="900" spc="-150" dirty="0" smtClean="0">
                <a:latin typeface="+mn-ea"/>
              </a:rPr>
              <a:t>행사 종료 시까지 </a:t>
            </a:r>
            <a:endParaRPr lang="en-US" altLang="ko-KR" sz="900" spc="-150" dirty="0">
              <a:latin typeface="+mn-ea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7530089" y="2377512"/>
            <a:ext cx="1001931" cy="840954"/>
            <a:chOff x="3043312" y="4878757"/>
            <a:chExt cx="727621" cy="574490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D6AB3"/>
                </a:clrFrom>
                <a:clrTo>
                  <a:srgbClr val="0D6AB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37" b="100000" l="5322" r="9775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3312" y="4878757"/>
              <a:ext cx="727621" cy="574490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00" y="4958658"/>
              <a:ext cx="533663" cy="312649"/>
            </a:xfrm>
            <a:prstGeom prst="rect">
              <a:avLst/>
            </a:prstGeom>
          </p:spPr>
        </p:pic>
      </p:grpSp>
      <p:sp>
        <p:nvSpPr>
          <p:cNvPr id="191" name="직사각형 190"/>
          <p:cNvSpPr/>
          <p:nvPr/>
        </p:nvSpPr>
        <p:spPr>
          <a:xfrm>
            <a:off x="5370322" y="4713998"/>
            <a:ext cx="383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&lt;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이벤트 주의사항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&gt;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상기 이벤트 내용 및 경품은 행사 준비 사정에 따라 변경될 수 있습니다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 err="1" smtClean="0">
                <a:solidFill>
                  <a:schemeClr val="bg1"/>
                </a:solidFill>
                <a:latin typeface="+mn-ea"/>
              </a:rPr>
              <a:t>얼리버드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 이벤트는 행사 종료 후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14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일 이내 당첨자에게 개별 연락 후 경품을 발송 드릴 예정입니다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400" dirty="0">
                <a:solidFill>
                  <a:schemeClr val="bg1"/>
                </a:solidFill>
                <a:latin typeface="+mn-ea"/>
              </a:rPr>
            </a:b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이벤트 경품은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인당 경품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개만 수령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가능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중복 지급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X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하며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경쟁사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400" dirty="0" err="1">
                <a:solidFill>
                  <a:schemeClr val="bg1"/>
                </a:solidFill>
                <a:latin typeface="+mn-ea"/>
              </a:rPr>
              <a:t>파트너사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자사 임직원에게는 경품을 지급하지 않습니다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4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0507" y="5242990"/>
            <a:ext cx="4628695" cy="617160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FA63526C-A08C-49DF-B88E-20CD32158D98}"/>
              </a:ext>
            </a:extLst>
          </p:cNvPr>
          <p:cNvSpPr txBox="1"/>
          <p:nvPr/>
        </p:nvSpPr>
        <p:spPr>
          <a:xfrm>
            <a:off x="442320" y="1767974"/>
            <a:ext cx="942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b="1" spc="-150" dirty="0" err="1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1050" b="1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sz="1050" b="1" spc="-150" dirty="0" smtClean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dist"/>
            <a:r>
              <a:rPr lang="en-US" altLang="ko-KR" sz="1050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endParaRPr lang="ko-KR" altLang="en-US" sz="1050" spc="-150" dirty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393735" y="3456877"/>
            <a:ext cx="3791326" cy="12179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5481015" y="3672015"/>
            <a:ext cx="8931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000" b="1" dirty="0">
                <a:solidFill>
                  <a:srgbClr val="339966"/>
                </a:solidFill>
                <a:latin typeface="+mn-ea"/>
              </a:rPr>
              <a:t>Lucky Draw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5481015" y="4022512"/>
            <a:ext cx="183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 spc="-150" dirty="0" smtClean="0">
                <a:latin typeface="+mn-ea"/>
              </a:rPr>
              <a:t>세미나 종료 후 현장 추첨을 통해</a:t>
            </a:r>
            <a:endParaRPr lang="en-US" altLang="ko-KR" sz="900" spc="-150" dirty="0" smtClean="0">
              <a:latin typeface="+mn-ea"/>
            </a:endParaRPr>
          </a:p>
          <a:p>
            <a:pPr lvl="0">
              <a:defRPr/>
            </a:pPr>
            <a:r>
              <a:rPr lang="ko-KR" altLang="en-US" sz="900" spc="-150" dirty="0" smtClean="0">
                <a:latin typeface="+mn-ea"/>
              </a:rPr>
              <a:t>당첨자 분들께  다양한 경품을 드립니다</a:t>
            </a:r>
            <a:r>
              <a:rPr lang="en-US" altLang="ko-KR" sz="900" spc="-150" dirty="0" smtClean="0">
                <a:latin typeface="+mn-ea"/>
              </a:rPr>
              <a:t>.</a:t>
            </a:r>
            <a:endParaRPr lang="en-US" altLang="ko-KR" sz="900" spc="-150" dirty="0">
              <a:latin typeface="+mn-ea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481015" y="3847137"/>
            <a:ext cx="1261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spc="-150" dirty="0" smtClean="0">
                <a:latin typeface="+mn-ea"/>
              </a:rPr>
              <a:t>10/4(</a:t>
            </a:r>
            <a:r>
              <a:rPr lang="ko-KR" altLang="en-US" sz="900" spc="-150" dirty="0" smtClean="0">
                <a:latin typeface="+mn-ea"/>
              </a:rPr>
              <a:t>화</a:t>
            </a:r>
            <a:r>
              <a:rPr lang="en-US" altLang="ko-KR" sz="900" spc="-150" dirty="0" smtClean="0">
                <a:latin typeface="+mn-ea"/>
              </a:rPr>
              <a:t>) 17</a:t>
            </a:r>
            <a:r>
              <a:rPr lang="ko-KR" altLang="en-US" sz="900" spc="-150" dirty="0" smtClean="0">
                <a:latin typeface="+mn-ea"/>
              </a:rPr>
              <a:t>시</a:t>
            </a:r>
            <a:r>
              <a:rPr lang="en-US" altLang="ko-KR" sz="900" spc="-150" dirty="0" smtClean="0">
                <a:latin typeface="+mn-ea"/>
              </a:rPr>
              <a:t>-17</a:t>
            </a:r>
            <a:r>
              <a:rPr lang="ko-KR" altLang="en-US" sz="900" spc="-150" dirty="0" smtClean="0">
                <a:latin typeface="+mn-ea"/>
              </a:rPr>
              <a:t>시 </a:t>
            </a:r>
            <a:r>
              <a:rPr lang="en-US" altLang="ko-KR" sz="900" spc="-150" dirty="0" smtClean="0">
                <a:latin typeface="+mn-ea"/>
              </a:rPr>
              <a:t>10</a:t>
            </a:r>
            <a:r>
              <a:rPr lang="ko-KR" altLang="en-US" sz="900" spc="-150" dirty="0" smtClean="0">
                <a:latin typeface="+mn-ea"/>
              </a:rPr>
              <a:t>분</a:t>
            </a:r>
            <a:endParaRPr lang="en-US" altLang="ko-KR" sz="900" spc="-150" dirty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489266" y="4558253"/>
            <a:ext cx="1431138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400" spc="-150" dirty="0" smtClean="0">
                <a:latin typeface="+mn-ea"/>
              </a:rPr>
              <a:t>*</a:t>
            </a:r>
            <a:r>
              <a:rPr lang="ko-KR" altLang="en-US" sz="400" spc="-150" dirty="0" smtClean="0">
                <a:latin typeface="+mn-ea"/>
              </a:rPr>
              <a:t>상기 이미지와 실제 지급 받는 경품의 색상은 다를 수 있습니다</a:t>
            </a:r>
            <a:r>
              <a:rPr lang="en-US" altLang="ko-KR" sz="400" spc="-150" dirty="0" smtClean="0">
                <a:latin typeface="+mn-ea"/>
              </a:rPr>
              <a:t>.</a:t>
            </a:r>
            <a:endParaRPr lang="ko-KR" altLang="en-US" sz="400" spc="-150" dirty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587512" y="3818524"/>
            <a:ext cx="634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latin typeface="+mn-ea"/>
              </a:rPr>
              <a:t>애플 헤드폰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(1</a:t>
            </a:r>
            <a:r>
              <a:rPr lang="ko-KR" altLang="en-US" sz="500" spc="-150" dirty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  <a:endParaRPr lang="en-US" altLang="ko-KR" sz="500" spc="-150" dirty="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43202" y="3813408"/>
            <a:ext cx="627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latin typeface="+mn-ea"/>
              </a:rPr>
              <a:t>네스프레소</a:t>
            </a:r>
            <a:r>
              <a:rPr lang="ko-KR" altLang="en-US" sz="500" spc="-150" dirty="0" smtClean="0">
                <a:latin typeface="+mn-ea"/>
              </a:rPr>
              <a:t> </a:t>
            </a:r>
            <a:r>
              <a:rPr lang="ko-KR" altLang="en-US" sz="500" spc="-150" dirty="0" err="1" smtClean="0">
                <a:latin typeface="+mn-ea"/>
              </a:rPr>
              <a:t>시티즈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(1</a:t>
            </a:r>
            <a:r>
              <a:rPr lang="ko-KR" altLang="en-US" sz="500" spc="-150" dirty="0" smtClean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  <a:endParaRPr lang="en-US" altLang="ko-KR" sz="500" spc="-150" dirty="0">
              <a:latin typeface="+mn-ea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3"/>
          <a:srcRect l="7776" t="4226"/>
          <a:stretch/>
        </p:blipFill>
        <p:spPr>
          <a:xfrm>
            <a:off x="7781748" y="3516168"/>
            <a:ext cx="228404" cy="307777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4840" y="3469739"/>
            <a:ext cx="227780" cy="375232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7333581" y="4246006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MS  </a:t>
            </a:r>
            <a:r>
              <a:rPr lang="ko-KR" altLang="en-US" sz="500" spc="-150" dirty="0" smtClean="0">
                <a:latin typeface="+mn-ea"/>
              </a:rPr>
              <a:t>키보드마우스세트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</a:t>
            </a:r>
            <a:r>
              <a:rPr lang="en-US" altLang="ko-KR" sz="500" spc="-150" dirty="0">
                <a:latin typeface="+mn-ea"/>
              </a:rPr>
              <a:t>1</a:t>
            </a:r>
            <a:r>
              <a:rPr lang="ko-KR" altLang="en-US" sz="500" spc="-150" dirty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  <a:endParaRPr lang="en-US" altLang="ko-KR" sz="500" spc="-150" dirty="0"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879121" y="4304833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latin typeface="+mn-ea"/>
              </a:rPr>
              <a:t>코닥필름카메라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</a:t>
            </a:r>
            <a:r>
              <a:rPr lang="en-US" altLang="ko-KR" sz="500" spc="-150" dirty="0">
                <a:latin typeface="+mn-ea"/>
              </a:rPr>
              <a:t>1</a:t>
            </a:r>
            <a:r>
              <a:rPr lang="ko-KR" altLang="en-US" sz="500" spc="-150" dirty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  <a:endParaRPr lang="en-US" altLang="ko-KR" sz="500" spc="-150" dirty="0">
              <a:latin typeface="+mn-ea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3265" y="4035049"/>
            <a:ext cx="284047" cy="26810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5579" y="4045777"/>
            <a:ext cx="392845" cy="194264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95568" y="4033615"/>
            <a:ext cx="172576" cy="31952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8415401" y="4325904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latin typeface="+mn-ea"/>
              </a:rPr>
              <a:t>와인</a:t>
            </a:r>
            <a:endParaRPr lang="en-US" altLang="ko-KR" sz="500" spc="-150" dirty="0" smtClean="0"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latin typeface="+mn-ea"/>
              </a:rPr>
              <a:t>(3</a:t>
            </a:r>
            <a:r>
              <a:rPr lang="ko-KR" altLang="en-US" sz="500" spc="-150" dirty="0" smtClean="0">
                <a:latin typeface="+mn-ea"/>
              </a:rPr>
              <a:t>명</a:t>
            </a:r>
            <a:r>
              <a:rPr lang="en-US" altLang="ko-KR" sz="500" spc="-150" dirty="0" smtClean="0">
                <a:latin typeface="+mn-ea"/>
              </a:rPr>
              <a:t>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49308" y="6145700"/>
            <a:ext cx="243047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b="1" dirty="0" smtClean="0"/>
              <a:t>한국디지털인증협회 </a:t>
            </a:r>
            <a:r>
              <a:rPr lang="ko-KR" altLang="en-US" sz="1050" b="1" dirty="0" err="1" smtClean="0"/>
              <a:t>푸터로</a:t>
            </a:r>
            <a:r>
              <a:rPr lang="ko-KR" altLang="en-US" sz="1050" b="1" dirty="0" smtClean="0"/>
              <a:t> 변경 예정</a:t>
            </a:r>
            <a:endParaRPr lang="ko-KR" altLang="en-US" sz="1050" b="1" dirty="0"/>
          </a:p>
        </p:txBody>
      </p:sp>
      <p:cxnSp>
        <p:nvCxnSpPr>
          <p:cNvPr id="82" name="직선 화살표 연결선 81"/>
          <p:cNvCxnSpPr/>
          <p:nvPr/>
        </p:nvCxnSpPr>
        <p:spPr>
          <a:xfrm flipH="1">
            <a:off x="6569295" y="5817725"/>
            <a:ext cx="30480" cy="288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5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홍보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smtClean="0"/>
              <a:t>초청 </a:t>
            </a:r>
            <a:r>
              <a:rPr lang="en-US" altLang="ko-KR" dirty="0" smtClean="0"/>
              <a:t>eDM_3</a:t>
            </a:r>
            <a:r>
              <a:rPr lang="ko-KR" altLang="en-US" dirty="0" smtClean="0"/>
              <a:t>차 사전등록 유도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5112348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97403" y="4956115"/>
            <a:ext cx="347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전 세계적으로 확산되고 있는 산업 전반의 디지털 전환에 따라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가상 공간에서 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내가 나임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을 증명해야 하는 디지털 인증 시대가 열렸습니다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디지털 세상 속 신뢰된 신원 인증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증명에 있어서 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가장 큰 도전 과제와 필요한 핵심 기술은 무엇일까요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?</a:t>
            </a:r>
          </a:p>
          <a:p>
            <a:pPr algn="ct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빠르게 변화하는 디지털 </a:t>
            </a:r>
            <a:r>
              <a:rPr lang="ko-KR" altLang="en-US" sz="600" dirty="0">
                <a:solidFill>
                  <a:schemeClr val="bg1"/>
                </a:solidFill>
                <a:latin typeface="+mn-ea"/>
              </a:rPr>
              <a:t>인증 시장에 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선제적으로 </a:t>
            </a:r>
            <a:r>
              <a:rPr lang="ko-KR" altLang="en-US" sz="600" dirty="0">
                <a:solidFill>
                  <a:schemeClr val="bg1"/>
                </a:solidFill>
                <a:latin typeface="+mn-ea"/>
              </a:rPr>
              <a:t>대응하기 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위한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전략을 논의하는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600" dirty="0" err="1" smtClean="0">
                <a:solidFill>
                  <a:schemeClr val="bg1"/>
                </a:solidFill>
                <a:latin typeface="+mn-ea"/>
              </a:rPr>
              <a:t>시큐업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(Security IQ Up)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세미나 </a:t>
            </a:r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2022’</a:t>
            </a:r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에 여러분을 초대합니다</a:t>
            </a:r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!</a:t>
            </a:r>
            <a:endParaRPr lang="en-US" altLang="ko-KR" sz="6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1096" y="6181529"/>
            <a:ext cx="764953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Agenda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3526C-A08C-49DF-B88E-20CD32158D98}"/>
              </a:ext>
            </a:extLst>
          </p:cNvPr>
          <p:cNvSpPr txBox="1"/>
          <p:nvPr/>
        </p:nvSpPr>
        <p:spPr>
          <a:xfrm>
            <a:off x="1537889" y="2417617"/>
            <a:ext cx="21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spc="-150" dirty="0" err="1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2400" b="1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sz="2400" b="1" spc="-150" dirty="0" smtClean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dist"/>
            <a:r>
              <a:rPr lang="en-US" altLang="ko-KR" sz="2400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endParaRPr lang="ko-KR" altLang="en-US" sz="2400" spc="-150" dirty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6337" y="3238617"/>
            <a:ext cx="15744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디지털 인증의 현재와 미래</a:t>
            </a:r>
            <a:endParaRPr lang="en-US" altLang="ko-KR" sz="900" b="1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69364" y="3509672"/>
            <a:ext cx="23262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2022.10.4(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 13:00-17:10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ㅣ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코엑스 컨퍼런스 </a:t>
            </a:r>
            <a:r>
              <a:rPr lang="en-US" altLang="ko-KR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E5, 6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091557" y="4181282"/>
            <a:ext cx="1081891" cy="303278"/>
          </a:xfrm>
          <a:prstGeom prst="rect">
            <a:avLst/>
          </a:prstGeom>
          <a:noFill/>
          <a:ln w="635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17615" y="1629645"/>
            <a:ext cx="4628695" cy="5738895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5526548" y="2499892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14:30~14:50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272138" y="2523970"/>
            <a:ext cx="17139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모바일 운전면허증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신분증의 패러다임을 바꾸다</a:t>
            </a:r>
            <a:endParaRPr lang="ko-KR" altLang="en-US" sz="700" kern="1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77757" y="2534304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solidFill>
                  <a:schemeClr val="bg1"/>
                </a:solidFill>
                <a:latin typeface="+mn-ea"/>
              </a:rPr>
              <a:t>행정안전부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이상민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과장</a:t>
            </a:r>
            <a:endParaRPr lang="ko-KR" altLang="en-US" sz="700" spc="-15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26548" y="2740262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14:50~15:10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292624" y="2755502"/>
            <a:ext cx="185659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인증 서비스의 새로운 기준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700" kern="100" spc="-150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통합인증서비스</a:t>
            </a:r>
            <a:endParaRPr lang="ko-KR" altLang="en-US" sz="700" kern="1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77757" y="2764646"/>
            <a:ext cx="9861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라온화이트햇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김태진 전무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26548" y="2948721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15:10~15:40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292624" y="2964824"/>
            <a:ext cx="12182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Coffee Break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</a:rPr>
              <a:t> /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</a:rPr>
              <a:t>전시 부스 시연 관람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5526548" y="2514743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526548" y="2718052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526548" y="296295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5526548" y="1836493"/>
            <a:ext cx="772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13:00~14:00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526548" y="1829240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5526548" y="1629504"/>
            <a:ext cx="11160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10/4(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8876" y="1839903"/>
            <a:ext cx="6335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전시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부스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관람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26548" y="204765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14:00~14:10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08664" y="2063215"/>
            <a:ext cx="130516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>
                <a:solidFill>
                  <a:schemeClr val="bg1"/>
                </a:solidFill>
                <a:latin typeface="+mn-ea"/>
              </a:rPr>
              <a:t>오프닝 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</a:rPr>
              <a:t>디지털인증의 현재와 미래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ko-KR" sz="700" kern="100" spc="-150" dirty="0">
              <a:solidFill>
                <a:schemeClr val="bg1"/>
              </a:solidFill>
              <a:latin typeface="+mn-ea"/>
              <a:cs typeface="Times New Roman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011717" y="2060951"/>
            <a:ext cx="9541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 smtClean="0">
                <a:solidFill>
                  <a:schemeClr val="bg1"/>
                </a:solidFill>
                <a:latin typeface="+mn-ea"/>
              </a:rPr>
              <a:t>한국디지털인증협회장</a:t>
            </a:r>
            <a:endParaRPr lang="ko-KR" altLang="ko-KR" sz="700" kern="100" spc="-150" dirty="0">
              <a:solidFill>
                <a:schemeClr val="bg1"/>
              </a:solidFill>
              <a:latin typeface="+mn-ea"/>
              <a:cs typeface="Times New Roman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526548" y="2238165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14:10~14:30</a:t>
            </a:r>
            <a:endParaRPr lang="en-US" altLang="ko-KR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08664" y="2247881"/>
            <a:ext cx="136697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solidFill>
                  <a:schemeClr val="bg1"/>
                </a:solidFill>
                <a:latin typeface="+mn-ea"/>
              </a:rPr>
              <a:t>Privacy Preserving Accountable Digital Identity (ADI)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5526548" y="2238165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526548" y="204481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8077757" y="2266181"/>
            <a:ext cx="7505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ADI Association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Ramesh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26548" y="342885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15:40~16:00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61126" y="3428859"/>
            <a:ext cx="9578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NFTT Market Place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231714" y="3574659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라온시큐어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박현우 상무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26548" y="381013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16:00~16:20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231714" y="3810133"/>
            <a:ext cx="158596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MZ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세대를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겨냥한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'e-</a:t>
            </a:r>
            <a:r>
              <a:rPr lang="ko-KR" altLang="en-US" sz="700" spc="-150" dirty="0" err="1">
                <a:solidFill>
                  <a:schemeClr val="bg1"/>
                </a:solidFill>
                <a:latin typeface="+mn-ea"/>
              </a:rPr>
              <a:t>병무지갑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'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서비스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160768" y="3958453"/>
            <a:ext cx="107582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3500" latinLnBrk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병무청 백상현 서기관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81630" y="3217811"/>
            <a:ext cx="785189" cy="160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Track A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071336" y="3217811"/>
            <a:ext cx="785189" cy="160704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Track B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54457" y="3428859"/>
            <a:ext cx="15792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'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전자서명인증사업자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'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를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통한 인증 중계의 방향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654457" y="3574659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KISA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박정효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책임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654457" y="3797941"/>
            <a:ext cx="230657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본인확인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spc="-150" dirty="0" err="1">
                <a:solidFill>
                  <a:schemeClr val="bg1"/>
                </a:solidFill>
                <a:latin typeface="+mn-ea"/>
              </a:rPr>
              <a:t>간편인증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 이제는 토스 인증서 하나로 본인인증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654457" y="3958453"/>
            <a:ext cx="15977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Toss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박승익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실장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526548" y="419130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16:20~16:40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231714" y="4191303"/>
            <a:ext cx="32375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DTX : New framework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for Enterprise 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Partner Identity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7654457" y="4191303"/>
            <a:ext cx="188449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디지털 인증을 활용한 안전하고 편리한 모두의 전자지갑</a:t>
            </a:r>
          </a:p>
        </p:txBody>
      </p:sp>
      <p:cxnSp>
        <p:nvCxnSpPr>
          <p:cNvPr id="60" name="직선 연결선 59"/>
          <p:cNvCxnSpPr/>
          <p:nvPr/>
        </p:nvCxnSpPr>
        <p:spPr>
          <a:xfrm>
            <a:off x="5526548" y="377124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526548" y="4158508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242640" y="4322222"/>
            <a:ext cx="8082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Digital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Trust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김창수 전무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654457" y="4322222"/>
            <a:ext cx="161894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NH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농협상호금융 정재헌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526548" y="459520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16:40~17:00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6231714" y="4595203"/>
            <a:ext cx="1223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블록체인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인증과 미래 교육 서비스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6231714" y="4749022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중앙대학교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장항배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교수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7654457" y="4595203"/>
            <a:ext cx="2042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네이버와 함께 하는 디지털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트랜스포메이션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654457" y="4749022"/>
            <a:ext cx="77457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네이버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최욱동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리더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526548" y="4969600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17:00~17:10</a:t>
            </a:r>
            <a:endParaRPr lang="en-US" altLang="ko-KR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231714" y="4969600"/>
            <a:ext cx="74251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경품추첨 및 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Closing</a:t>
            </a:r>
            <a:endParaRPr lang="ko-KR" altLang="en-US" sz="700" spc="-15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5526548" y="4949077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492346" y="5226527"/>
            <a:ext cx="1604159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※위 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주제와 시간은 주최 측의 사정에 따라 변경될 수 있습니다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5526548" y="5191194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5526548" y="4522277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988759" y="5470712"/>
            <a:ext cx="686406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Event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2122492" y="3771204"/>
            <a:ext cx="120417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주최 한국디지털인증협회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주관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라온화이트햇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 </a:t>
            </a:r>
            <a:endParaRPr lang="en-US" altLang="ko-KR" sz="700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57482" y="216443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400" b="1" dirty="0" smtClean="0">
                <a:solidFill>
                  <a:srgbClr val="008000"/>
                </a:solidFill>
                <a:latin typeface="+mn-ea"/>
              </a:rPr>
              <a:t>D - 8</a:t>
            </a:r>
            <a:endParaRPr lang="en-US" altLang="ko-KR" sz="1400" b="1" kern="0" dirty="0" smtClean="0">
              <a:solidFill>
                <a:srgbClr val="008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566666" y="5929707"/>
            <a:ext cx="9845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 b="1" spc="-150" dirty="0" err="1">
                <a:solidFill>
                  <a:schemeClr val="bg1"/>
                </a:solidFill>
                <a:latin typeface="+mn-ea"/>
              </a:rPr>
              <a:t>떳다</a:t>
            </a:r>
            <a:r>
              <a:rPr lang="en-US" altLang="ko-KR" sz="800" b="1" spc="-150" dirty="0">
                <a:solidFill>
                  <a:schemeClr val="bg1"/>
                </a:solidFill>
                <a:latin typeface="+mn-ea"/>
              </a:rPr>
              <a:t>! </a:t>
            </a:r>
            <a:r>
              <a:rPr lang="ko-KR" altLang="en-US" sz="800" b="1" spc="-150" dirty="0" err="1"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b="1" spc="-150" dirty="0" err="1">
                <a:solidFill>
                  <a:schemeClr val="bg1"/>
                </a:solidFill>
                <a:latin typeface="+mn-ea"/>
              </a:rPr>
              <a:t>얼리버드</a:t>
            </a:r>
            <a:endParaRPr lang="en-US" altLang="ko-KR" sz="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566666" y="6226309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선착순으로사전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등록을 하신 분들께</a:t>
            </a:r>
            <a:endParaRPr lang="en-US" altLang="ko-KR" sz="700" spc="-150" dirty="0" smtClean="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시원한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카페라떼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쿠폰을 드립니다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578327" y="6078950"/>
            <a:ext cx="95246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9/5(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 9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-9/28(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수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18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593179" y="6889080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스타벅스 </a:t>
            </a: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카페라떼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(100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5684004" y="6515769"/>
            <a:ext cx="337820" cy="120712"/>
          </a:xfrm>
          <a:prstGeom prst="round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bg1"/>
                </a:solidFill>
              </a:rPr>
              <a:t>경품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2" y="6673798"/>
            <a:ext cx="149138" cy="250270"/>
          </a:xfrm>
          <a:prstGeom prst="rect">
            <a:avLst/>
          </a:prstGeom>
        </p:spPr>
      </p:pic>
      <p:sp>
        <p:nvSpPr>
          <p:cNvPr id="92" name="모서리가 둥근 직사각형 91"/>
          <p:cNvSpPr/>
          <p:nvPr/>
        </p:nvSpPr>
        <p:spPr>
          <a:xfrm>
            <a:off x="5459007" y="5805183"/>
            <a:ext cx="1521545" cy="151602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7050247" y="5813516"/>
            <a:ext cx="2167123" cy="150168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5555313" y="5792546"/>
            <a:ext cx="6912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solidFill>
                  <a:schemeClr val="bg1"/>
                </a:solidFill>
                <a:latin typeface="+mn-ea"/>
              </a:rPr>
              <a:t>사전등록 이벤트</a:t>
            </a:r>
            <a:endParaRPr lang="en-US" altLang="ko-KR" sz="7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153768" y="5947353"/>
            <a:ext cx="753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Lucky Draw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7124377" y="6239460"/>
            <a:ext cx="13773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세미나 종료 후 현장 추첨을 통해</a:t>
            </a:r>
            <a:endParaRPr lang="en-US" altLang="ko-KR" sz="700" spc="-150" dirty="0" smtClean="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당첨자 분들께  다양한 경품을 드립니다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7242412" y="6545522"/>
            <a:ext cx="337820" cy="120712"/>
          </a:xfrm>
          <a:prstGeom prst="round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bg1"/>
                </a:solidFill>
              </a:rPr>
              <a:t>경품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572063" y="7206305"/>
            <a:ext cx="1431138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400" spc="-15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spc="-150" dirty="0" smtClean="0">
                <a:solidFill>
                  <a:schemeClr val="bg1"/>
                </a:solidFill>
                <a:latin typeface="+mn-ea"/>
              </a:rPr>
              <a:t>상기 이미지와 실제 지급 받는 경품의 색상은 다를 수 있습니다</a:t>
            </a:r>
            <a:r>
              <a:rPr lang="en-US" altLang="ko-KR" sz="400" spc="-150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153768" y="6084170"/>
            <a:ext cx="126185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10/4(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17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-17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분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011718" y="6998821"/>
            <a:ext cx="634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애플 헤드폰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(1</a:t>
            </a:r>
            <a:r>
              <a:rPr lang="ko-KR" altLang="en-US" sz="500" spc="-150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467408" y="6993705"/>
            <a:ext cx="627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네스프레소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시티즈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(1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869524" y="6987547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MS  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키보드마우스세트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500" spc="-15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500" spc="-150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266573" y="6978066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코닥필름카메라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500" spc="-15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500" spc="-150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717" y="6708282"/>
            <a:ext cx="284047" cy="268102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5"/>
          <a:srcRect l="7776" t="4226"/>
          <a:stretch/>
        </p:blipFill>
        <p:spPr>
          <a:xfrm>
            <a:off x="7205954" y="6696465"/>
            <a:ext cx="228404" cy="307777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46" y="6650036"/>
            <a:ext cx="227780" cy="375232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522" y="6787318"/>
            <a:ext cx="392845" cy="194264"/>
          </a:xfrm>
          <a:prstGeom prst="rect">
            <a:avLst/>
          </a:prstGeom>
        </p:spPr>
      </p:pic>
      <p:sp>
        <p:nvSpPr>
          <p:cNvPr id="135" name="직사각형 134"/>
          <p:cNvSpPr/>
          <p:nvPr/>
        </p:nvSpPr>
        <p:spPr>
          <a:xfrm>
            <a:off x="7136327" y="5832196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solidFill>
                  <a:schemeClr val="bg1"/>
                </a:solidFill>
                <a:latin typeface="+mn-ea"/>
              </a:rPr>
              <a:t>현장 이벤트</a:t>
            </a:r>
            <a:endParaRPr lang="en-US" altLang="ko-KR" sz="700" b="1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2907" y="6694376"/>
            <a:ext cx="172576" cy="319522"/>
          </a:xfrm>
          <a:prstGeom prst="rect">
            <a:avLst/>
          </a:prstGeom>
        </p:spPr>
      </p:pic>
      <p:sp>
        <p:nvSpPr>
          <p:cNvPr id="137" name="직사각형 136"/>
          <p:cNvSpPr/>
          <p:nvPr/>
        </p:nvSpPr>
        <p:spPr>
          <a:xfrm>
            <a:off x="8582740" y="6986665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와인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40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홍보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smtClean="0"/>
              <a:t>초청 </a:t>
            </a:r>
            <a:r>
              <a:rPr lang="en-US" altLang="ko-KR" dirty="0" smtClean="0"/>
              <a:t>eDM_3</a:t>
            </a:r>
            <a:r>
              <a:rPr lang="ko-KR" altLang="en-US" dirty="0" smtClean="0"/>
              <a:t>차 사전등록 유도</a:t>
            </a:r>
            <a:endParaRPr lang="en-US" altLang="ko-KR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5112348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17615" y="1629646"/>
            <a:ext cx="4628695" cy="850500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1961625" y="3575471"/>
            <a:ext cx="1343893" cy="326023"/>
          </a:xfrm>
          <a:prstGeom prst="rect">
            <a:avLst/>
          </a:prstGeom>
          <a:solidFill>
            <a:srgbClr val="33996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02155" y="2955567"/>
            <a:ext cx="383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&lt;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이벤트 주의사항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&gt;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상기 이벤트 내용 및 경품은 행사 준비 사정에 따라 변경될 수 있습니다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 err="1" smtClean="0">
                <a:solidFill>
                  <a:schemeClr val="bg1"/>
                </a:solidFill>
                <a:latin typeface="+mn-ea"/>
              </a:rPr>
              <a:t>얼리버드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 이벤트는 행사 종료 후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14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일 이내 당첨자에게 개별 연락 후 경품을 발송 드릴 예정입니다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400" dirty="0">
                <a:solidFill>
                  <a:schemeClr val="bg1"/>
                </a:solidFill>
                <a:latin typeface="+mn-ea"/>
              </a:rPr>
            </a:b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이벤트 경품은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인당 경품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개만 수령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가능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중복 지급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X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하며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경쟁사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400" dirty="0" err="1">
                <a:solidFill>
                  <a:schemeClr val="bg1"/>
                </a:solidFill>
                <a:latin typeface="+mn-ea"/>
              </a:rPr>
              <a:t>파트너사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자사 임직원에게는 경품을 지급하지 않습니다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4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cxnSp>
        <p:nvCxnSpPr>
          <p:cNvPr id="49" name="직선 화살표 연결선 48"/>
          <p:cNvCxnSpPr>
            <a:stCxn id="47" idx="3"/>
          </p:cNvCxnSpPr>
          <p:nvPr/>
        </p:nvCxnSpPr>
        <p:spPr>
          <a:xfrm flipV="1">
            <a:off x="3305518" y="3705021"/>
            <a:ext cx="102862" cy="33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07815" y="4204812"/>
            <a:ext cx="851515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Location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88922" y="4505194"/>
            <a:ext cx="32893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서울 </a:t>
            </a:r>
            <a:r>
              <a:rPr lang="ko-KR" altLang="en-US" sz="600" dirty="0">
                <a:solidFill>
                  <a:schemeClr val="bg1"/>
                </a:solidFill>
              </a:rPr>
              <a:t>강남구 영동대로 </a:t>
            </a:r>
            <a:r>
              <a:rPr lang="ko-KR" altLang="en-US" sz="600" dirty="0" smtClean="0">
                <a:solidFill>
                  <a:schemeClr val="bg1"/>
                </a:solidFill>
              </a:rPr>
              <a:t>513</a:t>
            </a:r>
            <a:r>
              <a:rPr lang="en-US" altLang="ko-KR" sz="600" dirty="0" smtClean="0">
                <a:solidFill>
                  <a:schemeClr val="bg1"/>
                </a:solidFill>
              </a:rPr>
              <a:t>(</a:t>
            </a:r>
            <a:r>
              <a:rPr lang="ko-KR" altLang="en-US" sz="600" dirty="0" smtClean="0">
                <a:solidFill>
                  <a:schemeClr val="bg1"/>
                </a:solidFill>
              </a:rPr>
              <a:t>삼성동</a:t>
            </a:r>
            <a:r>
              <a:rPr lang="en-US" altLang="ko-KR" sz="600" dirty="0" smtClean="0">
                <a:solidFill>
                  <a:schemeClr val="bg1"/>
                </a:solidFill>
              </a:rPr>
              <a:t>, </a:t>
            </a:r>
            <a:r>
              <a:rPr lang="ko-KR" altLang="en-US" sz="600" dirty="0" smtClean="0">
                <a:solidFill>
                  <a:schemeClr val="bg1"/>
                </a:solidFill>
              </a:rPr>
              <a:t>코엑스</a:t>
            </a:r>
            <a:r>
              <a:rPr lang="en-US" altLang="ko-KR" sz="600" dirty="0" smtClean="0">
                <a:solidFill>
                  <a:schemeClr val="bg1"/>
                </a:solidFill>
              </a:rPr>
              <a:t>)</a:t>
            </a:r>
            <a:r>
              <a:rPr lang="ko-KR" altLang="en-US" sz="600" dirty="0" smtClean="0">
                <a:solidFill>
                  <a:schemeClr val="bg1"/>
                </a:solidFill>
              </a:rPr>
              <a:t> </a:t>
            </a:r>
            <a:r>
              <a:rPr lang="ko-KR" altLang="en-US" sz="600" dirty="0" err="1" smtClean="0">
                <a:solidFill>
                  <a:schemeClr val="bg1"/>
                </a:solidFill>
              </a:rPr>
              <a:t>컨퍼런스룸</a:t>
            </a:r>
            <a:r>
              <a:rPr lang="ko-KR" altLang="en-US" sz="600" dirty="0" smtClean="0">
                <a:solidFill>
                  <a:schemeClr val="bg1"/>
                </a:solidFill>
              </a:rPr>
              <a:t> </a:t>
            </a:r>
            <a:r>
              <a:rPr lang="en-US" altLang="ko-KR" sz="600" dirty="0" smtClean="0">
                <a:solidFill>
                  <a:schemeClr val="bg1"/>
                </a:solidFill>
              </a:rPr>
              <a:t>3</a:t>
            </a:r>
            <a:r>
              <a:rPr lang="ko-KR" altLang="en-US" sz="600" dirty="0" smtClean="0">
                <a:solidFill>
                  <a:schemeClr val="bg1"/>
                </a:solidFill>
              </a:rPr>
              <a:t>층  </a:t>
            </a:r>
            <a:r>
              <a:rPr lang="ko-KR" altLang="en-US" sz="600" dirty="0" err="1">
                <a:solidFill>
                  <a:schemeClr val="bg1"/>
                </a:solidFill>
              </a:rPr>
              <a:t>E</a:t>
            </a:r>
            <a:r>
              <a:rPr lang="ko-KR" altLang="en-US" sz="600" dirty="0">
                <a:solidFill>
                  <a:schemeClr val="bg1"/>
                </a:solidFill>
              </a:rPr>
              <a:t> 5, 6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7" y="4787501"/>
            <a:ext cx="3168771" cy="1795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34" y="2454056"/>
            <a:ext cx="4628695" cy="617160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902155" y="1698417"/>
            <a:ext cx="3376067" cy="1152185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400951" y="1883688"/>
            <a:ext cx="332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안내 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및 주의사항:</a:t>
            </a:r>
          </a:p>
          <a:p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- 본 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행사는 무료이며, 사전 등록자를 우선으로 참석 가능합니다.(사전등록 필수)</a:t>
            </a:r>
          </a:p>
          <a:p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- 한정된 좌석수로 인해 현장에 도착하시는 순서대로(300명) 입장에 제한이 있을 수 있는 점 양해 부탁드립니다.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사전등록 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확인은 행사당일 13시부터 시작됩니다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4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행사 및 이벤트 관련 문의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mkt@raoncorp.com</a:t>
            </a:r>
            <a:endParaRPr lang="en-US" altLang="ko-KR" sz="4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084299" y="1950318"/>
            <a:ext cx="7024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800" b="1" spc="-150" dirty="0" smtClean="0">
                <a:solidFill>
                  <a:schemeClr val="bg1"/>
                </a:solidFill>
                <a:latin typeface="+mn-ea"/>
              </a:rPr>
              <a:t>라온 </a:t>
            </a:r>
            <a:r>
              <a:rPr lang="ko-KR" altLang="en-US" sz="800" b="1" spc="-150" dirty="0" err="1" smtClean="0">
                <a:solidFill>
                  <a:schemeClr val="bg1"/>
                </a:solidFill>
                <a:latin typeface="+mn-ea"/>
              </a:rPr>
              <a:t>픽미픽미</a:t>
            </a:r>
            <a:endParaRPr lang="en-US" altLang="ko-KR" sz="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89674" y="2241179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라온을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대표하는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라오니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라오나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라옹이를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700" spc="-150" dirty="0" smtClean="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재미있는 인형 뽑기로 만나보세요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!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00534" y="2091584"/>
            <a:ext cx="110740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10/4(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 13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행사 종료 시까지 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633572" y="1818415"/>
            <a:ext cx="1058188" cy="845528"/>
            <a:chOff x="3043312" y="4878757"/>
            <a:chExt cx="727621" cy="574490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D6AB3"/>
                </a:clrFrom>
                <a:clrTo>
                  <a:srgbClr val="0D6AB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7" b="100000" l="5322" r="9775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3312" y="4878757"/>
              <a:ext cx="727621" cy="57449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00" y="4958658"/>
              <a:ext cx="533663" cy="312649"/>
            </a:xfrm>
            <a:prstGeom prst="rect">
              <a:avLst/>
            </a:prstGeom>
          </p:spPr>
        </p:pic>
      </p:grpSp>
      <p:sp>
        <p:nvSpPr>
          <p:cNvPr id="62" name="직사각형 61"/>
          <p:cNvSpPr/>
          <p:nvPr/>
        </p:nvSpPr>
        <p:spPr>
          <a:xfrm>
            <a:off x="1084298" y="1823707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solidFill>
                  <a:schemeClr val="bg1"/>
                </a:solidFill>
                <a:latin typeface="+mn-ea"/>
              </a:rPr>
              <a:t>현장 이벤트</a:t>
            </a:r>
            <a:endParaRPr lang="en-US" altLang="ko-KR" sz="7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01860" y="3327826"/>
            <a:ext cx="243047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b="1" dirty="0" smtClean="0"/>
              <a:t>한국디지털인증협회 </a:t>
            </a:r>
            <a:r>
              <a:rPr lang="ko-KR" altLang="en-US" sz="1050" b="1" dirty="0" err="1" smtClean="0"/>
              <a:t>푸터로</a:t>
            </a:r>
            <a:r>
              <a:rPr lang="ko-KR" altLang="en-US" sz="1050" b="1" dirty="0" smtClean="0"/>
              <a:t> 변경 예정</a:t>
            </a:r>
            <a:endParaRPr lang="ko-KR" altLang="en-US" sz="1050" b="1" dirty="0"/>
          </a:p>
        </p:txBody>
      </p:sp>
      <p:sp>
        <p:nvSpPr>
          <p:cNvPr id="64" name="직사각형 63"/>
          <p:cNvSpPr/>
          <p:nvPr/>
        </p:nvSpPr>
        <p:spPr>
          <a:xfrm>
            <a:off x="4998958" y="2438108"/>
            <a:ext cx="4647351" cy="6331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/>
          <p:nvPr/>
        </p:nvCxnSpPr>
        <p:spPr>
          <a:xfrm flipH="1">
            <a:off x="6521847" y="2999851"/>
            <a:ext cx="30480" cy="288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7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홍보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>
          <a:xfrm>
            <a:off x="226122" y="1183587"/>
            <a:ext cx="3274792" cy="380332"/>
          </a:xfrm>
        </p:spPr>
        <p:txBody>
          <a:bodyPr/>
          <a:lstStyle/>
          <a:p>
            <a:r>
              <a:rPr lang="ko-KR" altLang="en-US" dirty="0" smtClean="0"/>
              <a:t>초청 </a:t>
            </a:r>
            <a:r>
              <a:rPr lang="en-US" altLang="ko-KR" dirty="0" err="1" smtClean="0"/>
              <a:t>eDM</a:t>
            </a:r>
            <a:r>
              <a:rPr lang="en-US" altLang="ko-KR" dirty="0" smtClean="0"/>
              <a:t>_</a:t>
            </a:r>
            <a:r>
              <a:rPr lang="ko-KR" altLang="en-US" dirty="0" smtClean="0"/>
              <a:t>기자 초청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288306" y="1629646"/>
            <a:ext cx="4628695" cy="5112348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251096" y="6181529"/>
            <a:ext cx="764953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Agenda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3526C-A08C-49DF-B88E-20CD32158D98}"/>
              </a:ext>
            </a:extLst>
          </p:cNvPr>
          <p:cNvSpPr txBox="1"/>
          <p:nvPr/>
        </p:nvSpPr>
        <p:spPr>
          <a:xfrm>
            <a:off x="442320" y="1767974"/>
            <a:ext cx="942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b="1" spc="-150" dirty="0" err="1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1050" b="1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sz="1050" b="1" spc="-150" dirty="0" smtClean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dist"/>
            <a:r>
              <a:rPr lang="en-US" altLang="ko-KR" sz="1050" spc="-150" dirty="0" smtClean="0">
                <a:ln w="3175">
                  <a:noFill/>
                </a:ln>
                <a:solidFill>
                  <a:schemeClr val="bg1"/>
                </a:solidFill>
                <a:latin typeface="+mn-ea"/>
              </a:rPr>
              <a:t>2022</a:t>
            </a:r>
            <a:endParaRPr lang="ko-KR" altLang="en-US" sz="1050" spc="-150" dirty="0">
              <a:ln w="31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26682" y="5552561"/>
            <a:ext cx="1220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2022.10.4(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 13:00-17:10</a:t>
            </a:r>
            <a:endParaRPr lang="en-US" altLang="ko-KR" sz="700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66998" y="4377027"/>
            <a:ext cx="1081891" cy="303278"/>
          </a:xfrm>
          <a:prstGeom prst="rect">
            <a:avLst/>
          </a:prstGeom>
          <a:noFill/>
          <a:ln w="635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56417" y="1641361"/>
            <a:ext cx="1092472" cy="276683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INVITATION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93078" y="2645030"/>
            <a:ext cx="3219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1200" b="1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시큐업세미나 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2022</a:t>
            </a:r>
            <a:r>
              <a:rPr lang="ko-KR" altLang="en-US" sz="1200" b="1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에 기자님을 초대합니다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!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28829" y="3014563"/>
            <a:ext cx="434764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오는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일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디지털인증협회가 주최하고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라온화이트햇이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주관하는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700" dirty="0" err="1">
                <a:solidFill>
                  <a:schemeClr val="bg1"/>
                </a:solidFill>
                <a:latin typeface="+mn-ea"/>
              </a:rPr>
              <a:t>시큐업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(Security IQ Up)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 세미나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2022’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가 개최됩니다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7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올해로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회째를 맞이하는 이번 세미나에서는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디지털 인증의 현재와 미래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를 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주제로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대한민국 디지털 인증 시장을 이끌어가는 업계 리더들이 모여 </a:t>
            </a:r>
            <a:endParaRPr lang="en-US" altLang="ko-KR" sz="7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빠르게 변화하는 디지털 인증 시장에 선제적으로 대응할 수 있는 방안을 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모색하고자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합니다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7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700" dirty="0" err="1"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 세미나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2022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에 기자님을 모시고자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하오니</a:t>
            </a:r>
            <a:endParaRPr lang="en-US" altLang="ko-KR" sz="7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바쁘시겠지만 적극적인 관심과 참석에 대한 긍정적인 검토 부탁드립니다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pPr algn="ctr"/>
            <a:endParaRPr lang="en-US" altLang="ko-KR" sz="7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순서도: 수행의 시작/종료 4"/>
          <p:cNvSpPr/>
          <p:nvPr/>
        </p:nvSpPr>
        <p:spPr>
          <a:xfrm>
            <a:off x="976442" y="5151458"/>
            <a:ext cx="645160" cy="150615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행사명</a:t>
            </a:r>
            <a:endParaRPr lang="ko-KR" altLang="en-US" sz="700" b="1" dirty="0"/>
          </a:p>
        </p:txBody>
      </p:sp>
      <p:sp>
        <p:nvSpPr>
          <p:cNvPr id="106" name="순서도: 수행의 시작/종료 105"/>
          <p:cNvSpPr/>
          <p:nvPr/>
        </p:nvSpPr>
        <p:spPr>
          <a:xfrm>
            <a:off x="976442" y="5370031"/>
            <a:ext cx="645160" cy="150615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주최</a:t>
            </a:r>
            <a:r>
              <a:rPr lang="en-US" altLang="ko-KR" sz="700" b="1" dirty="0" smtClean="0"/>
              <a:t>/</a:t>
            </a:r>
            <a:r>
              <a:rPr lang="ko-KR" altLang="en-US" sz="700" b="1" dirty="0" smtClean="0"/>
              <a:t>주관</a:t>
            </a:r>
            <a:endParaRPr lang="ko-KR" altLang="en-US" sz="700" b="1" dirty="0"/>
          </a:p>
        </p:txBody>
      </p:sp>
      <p:sp>
        <p:nvSpPr>
          <p:cNvPr id="107" name="순서도: 수행의 시작/종료 106"/>
          <p:cNvSpPr/>
          <p:nvPr/>
        </p:nvSpPr>
        <p:spPr>
          <a:xfrm>
            <a:off x="976442" y="5588604"/>
            <a:ext cx="645160" cy="150615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일시</a:t>
            </a:r>
            <a:endParaRPr lang="ko-KR" altLang="en-US" sz="700" b="1" dirty="0"/>
          </a:p>
        </p:txBody>
      </p:sp>
      <p:sp>
        <p:nvSpPr>
          <p:cNvPr id="119" name="순서도: 수행의 시작/종료 118"/>
          <p:cNvSpPr/>
          <p:nvPr/>
        </p:nvSpPr>
        <p:spPr>
          <a:xfrm>
            <a:off x="976442" y="5807176"/>
            <a:ext cx="645160" cy="150615"/>
          </a:xfrm>
          <a:prstGeom prst="flowChartTerminator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장소</a:t>
            </a:r>
            <a:endParaRPr lang="ko-KR" altLang="en-US" sz="700" b="1" dirty="0"/>
          </a:p>
        </p:txBody>
      </p:sp>
      <p:sp>
        <p:nvSpPr>
          <p:cNvPr id="6" name="직사각형 5"/>
          <p:cNvSpPr/>
          <p:nvPr/>
        </p:nvSpPr>
        <p:spPr>
          <a:xfrm>
            <a:off x="1626682" y="5771048"/>
            <a:ext cx="107433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kern="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코엑스 컨퍼런스 </a:t>
            </a:r>
            <a:r>
              <a:rPr lang="en-US" altLang="ko-KR" sz="700" kern="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E5, 6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626682" y="5115589"/>
            <a:ext cx="9541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시큐업세미나 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2022</a:t>
            </a:r>
            <a:endParaRPr lang="en-US" altLang="ko-KR" sz="700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626682" y="5334075"/>
            <a:ext cx="20537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00" b="1" dirty="0" smtClean="0">
                <a:solidFill>
                  <a:schemeClr val="bg1"/>
                </a:solidFill>
                <a:latin typeface="+mn-ea"/>
              </a:rPr>
              <a:t>주최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한국디지털인증협회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 /</a:t>
            </a:r>
            <a:r>
              <a:rPr lang="en-US" altLang="ko-KR" sz="7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b="1" dirty="0" smtClean="0">
                <a:solidFill>
                  <a:schemeClr val="bg1"/>
                </a:solidFill>
                <a:latin typeface="+mn-ea"/>
              </a:rPr>
              <a:t>주관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라온화이트햇</a:t>
            </a:r>
            <a:endParaRPr lang="en-US" altLang="ko-KR" sz="700" kern="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17615" y="1629645"/>
            <a:ext cx="4628695" cy="5738895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51" name="직사각형 150"/>
          <p:cNvSpPr/>
          <p:nvPr/>
        </p:nvSpPr>
        <p:spPr>
          <a:xfrm>
            <a:off x="5526548" y="2499892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14:30~14:50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6272138" y="2523970"/>
            <a:ext cx="17139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모바일 운전면허증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신분증의 패러다임을 바꾸다</a:t>
            </a:r>
            <a:endParaRPr lang="ko-KR" altLang="en-US" sz="700" kern="1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077757" y="2534304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solidFill>
                  <a:schemeClr val="bg1"/>
                </a:solidFill>
                <a:latin typeface="+mn-ea"/>
              </a:rPr>
              <a:t>행정안전부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이상민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과장</a:t>
            </a:r>
            <a:endParaRPr lang="ko-KR" altLang="en-US" sz="700" spc="-15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5526548" y="2740262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14:50~15:10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6292624" y="2755502"/>
            <a:ext cx="185659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인증 서비스의 새로운 기준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700" kern="100" spc="-150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통합인증서비스</a:t>
            </a:r>
            <a:endParaRPr lang="ko-KR" altLang="en-US" sz="700" kern="1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077757" y="2764646"/>
            <a:ext cx="9861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라온화이트햇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김태진 전무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5526548" y="2948721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15:10~15:40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6292624" y="2964824"/>
            <a:ext cx="12182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Coffee Break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</a:rPr>
              <a:t> /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</a:rPr>
              <a:t>전시 부스 시연 관람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5526548" y="2514743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5526548" y="2718052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5526548" y="296295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5526548" y="1836493"/>
            <a:ext cx="772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13:00~14:00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5526548" y="1829240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E169C546-C1CF-44FA-905A-92BC8B78CD25}"/>
              </a:ext>
            </a:extLst>
          </p:cNvPr>
          <p:cNvSpPr txBox="1"/>
          <p:nvPr/>
        </p:nvSpPr>
        <p:spPr>
          <a:xfrm>
            <a:off x="5526548" y="1629504"/>
            <a:ext cx="11160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10/4(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368876" y="1839903"/>
            <a:ext cx="6335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전시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부스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관람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526548" y="204765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14:00~14:10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6308664" y="2063215"/>
            <a:ext cx="130516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>
                <a:solidFill>
                  <a:schemeClr val="bg1"/>
                </a:solidFill>
                <a:latin typeface="+mn-ea"/>
              </a:rPr>
              <a:t>오프닝 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700" kern="100" spc="-150" dirty="0">
                <a:solidFill>
                  <a:schemeClr val="bg1"/>
                </a:solidFill>
                <a:latin typeface="+mn-ea"/>
              </a:rPr>
              <a:t>디지털인증의 현재와 미래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ko-KR" sz="700" kern="100" spc="-150" dirty="0">
              <a:solidFill>
                <a:schemeClr val="bg1"/>
              </a:solidFill>
              <a:latin typeface="+mn-ea"/>
              <a:cs typeface="Times New Roman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8009517" y="2060951"/>
            <a:ext cx="9541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ko-KR" altLang="en-US" sz="700" kern="100" spc="-150" dirty="0" smtClean="0">
                <a:solidFill>
                  <a:schemeClr val="bg1"/>
                </a:solidFill>
                <a:latin typeface="+mn-ea"/>
              </a:rPr>
              <a:t>한국디지털인증협회장</a:t>
            </a:r>
            <a:endParaRPr lang="ko-KR" altLang="ko-KR" sz="700" kern="100" spc="-150" dirty="0">
              <a:solidFill>
                <a:schemeClr val="bg1"/>
              </a:solidFill>
              <a:latin typeface="+mn-ea"/>
              <a:cs typeface="Times New Roman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5526548" y="2238165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14:10~14:30</a:t>
            </a:r>
            <a:endParaRPr lang="en-US" altLang="ko-KR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6308664" y="2247881"/>
            <a:ext cx="136697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>
                <a:solidFill>
                  <a:schemeClr val="bg1"/>
                </a:solidFill>
                <a:latin typeface="+mn-ea"/>
              </a:rPr>
              <a:t>Privacy Preserving Accountable Digital Identity (ADI)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5526548" y="2238165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5526548" y="204481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8077757" y="2266181"/>
            <a:ext cx="7505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ADI Association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Ramesh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5526548" y="3428859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15:40~16:00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6161126" y="3428859"/>
            <a:ext cx="9578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latinLnBrk="0">
              <a:spcAft>
                <a:spcPts val="0"/>
              </a:spcAft>
            </a:pPr>
            <a:r>
              <a:rPr lang="en-US" altLang="ko-KR" sz="700" kern="100" spc="-150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OmniOne</a:t>
            </a:r>
            <a:r>
              <a:rPr lang="en-US" altLang="ko-KR" sz="700" kern="1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NFTT Market Place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6231714" y="3574659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라온시큐어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박현우 상무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526548" y="381013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16:00~16:20</a:t>
            </a:r>
          </a:p>
        </p:txBody>
      </p:sp>
      <p:sp>
        <p:nvSpPr>
          <p:cNvPr id="178" name="직사각형 177"/>
          <p:cNvSpPr/>
          <p:nvPr/>
        </p:nvSpPr>
        <p:spPr>
          <a:xfrm>
            <a:off x="6231714" y="3810133"/>
            <a:ext cx="158596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MZ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세대를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겨냥한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'e-</a:t>
            </a:r>
            <a:r>
              <a:rPr lang="ko-KR" altLang="en-US" sz="700" spc="-150" dirty="0" err="1">
                <a:solidFill>
                  <a:schemeClr val="bg1"/>
                </a:solidFill>
                <a:latin typeface="+mn-ea"/>
              </a:rPr>
              <a:t>병무지갑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'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서비스</a:t>
            </a:r>
          </a:p>
        </p:txBody>
      </p:sp>
      <p:sp>
        <p:nvSpPr>
          <p:cNvPr id="179" name="직사각형 178"/>
          <p:cNvSpPr/>
          <p:nvPr/>
        </p:nvSpPr>
        <p:spPr>
          <a:xfrm>
            <a:off x="6160768" y="3958453"/>
            <a:ext cx="107582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3500" latinLnBrk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병무청 백상현 서기관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6581630" y="3217811"/>
            <a:ext cx="785189" cy="160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Track A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8071336" y="3217811"/>
            <a:ext cx="785189" cy="160704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+mn-ea"/>
              </a:rPr>
              <a:t>Track B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7654457" y="3428859"/>
            <a:ext cx="15792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'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전자서명인증사업자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'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를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통한 인증 중계의 방향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7654457" y="3574659"/>
            <a:ext cx="13609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KISA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박정효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책임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7654457" y="3797941"/>
            <a:ext cx="230657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본인확인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spc="-150" dirty="0" err="1">
                <a:solidFill>
                  <a:schemeClr val="bg1"/>
                </a:solidFill>
                <a:latin typeface="+mn-ea"/>
              </a:rPr>
              <a:t>간편인증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 이제는 토스 인증서 하나로 본인인증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7654457" y="3958453"/>
            <a:ext cx="15977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Toss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박승익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실장</a:t>
            </a:r>
          </a:p>
        </p:txBody>
      </p:sp>
      <p:sp>
        <p:nvSpPr>
          <p:cNvPr id="186" name="직사각형 185"/>
          <p:cNvSpPr/>
          <p:nvPr/>
        </p:nvSpPr>
        <p:spPr>
          <a:xfrm>
            <a:off x="5526548" y="419130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16:20~16:40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6231714" y="4191303"/>
            <a:ext cx="32375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DTX : New framework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for Enterprise 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Partner Identity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7654457" y="4191303"/>
            <a:ext cx="188449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디지털 인증을 활용한 안전하고 편리한 모두의 전자지갑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5526548" y="3771246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5526548" y="4158508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6242640" y="4322222"/>
            <a:ext cx="8082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Digital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Trust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김창수 전무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7654457" y="4322222"/>
            <a:ext cx="161894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US" altLang="ko-KR" sz="700" spc="-150" dirty="0">
                <a:solidFill>
                  <a:schemeClr val="bg1"/>
                </a:solidFill>
                <a:latin typeface="+mn-ea"/>
              </a:rPr>
              <a:t>NH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농협상호금융 정재헌 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부장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5526548" y="4595203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16:40~17:00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6231714" y="4595203"/>
            <a:ext cx="1223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블록체인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인증과 미래 교육 서비스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6231714" y="4749022"/>
            <a:ext cx="9156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중앙대학교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장항배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교수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654457" y="4595203"/>
            <a:ext cx="2042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네이버와 함께 하는 디지털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트랜스포메이션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7654457" y="4749022"/>
            <a:ext cx="77457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네이버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최욱동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리더</a:t>
            </a:r>
            <a:endParaRPr lang="ko-KR" altLang="en-US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5526548" y="4969600"/>
            <a:ext cx="7072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17:00~17:10</a:t>
            </a:r>
            <a:endParaRPr lang="en-US" altLang="ko-KR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6231714" y="4969600"/>
            <a:ext cx="74251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경품추첨 및 </a:t>
            </a:r>
            <a:r>
              <a:rPr lang="en-US" altLang="ko-KR" sz="7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Closing</a:t>
            </a:r>
            <a:endParaRPr lang="ko-KR" altLang="en-US" sz="700" spc="-15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00" name="직선 연결선 199"/>
          <p:cNvCxnSpPr/>
          <p:nvPr/>
        </p:nvCxnSpPr>
        <p:spPr>
          <a:xfrm>
            <a:off x="5526548" y="4949077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1" name="직사각형 200"/>
          <p:cNvSpPr/>
          <p:nvPr/>
        </p:nvSpPr>
        <p:spPr>
          <a:xfrm>
            <a:off x="7492346" y="5226527"/>
            <a:ext cx="1604159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※위 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주제와 시간은 주최 측의 사정에 따라 변경될 수 있습니다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2" name="직선 연결선 201"/>
          <p:cNvCxnSpPr/>
          <p:nvPr/>
        </p:nvCxnSpPr>
        <p:spPr>
          <a:xfrm>
            <a:off x="5526548" y="5191194"/>
            <a:ext cx="3392932" cy="0"/>
          </a:xfrm>
          <a:prstGeom prst="line">
            <a:avLst/>
          </a:prstGeom>
          <a:ln w="12700">
            <a:solidFill>
              <a:srgbClr val="33996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526548" y="4522277"/>
            <a:ext cx="33929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6988759" y="5470712"/>
            <a:ext cx="686406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Event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5566666" y="5929707"/>
            <a:ext cx="9845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 b="1" spc="-150" dirty="0" err="1">
                <a:solidFill>
                  <a:schemeClr val="bg1"/>
                </a:solidFill>
                <a:latin typeface="+mn-ea"/>
              </a:rPr>
              <a:t>떳다</a:t>
            </a:r>
            <a:r>
              <a:rPr lang="en-US" altLang="ko-KR" sz="800" b="1" spc="-150" dirty="0">
                <a:solidFill>
                  <a:schemeClr val="bg1"/>
                </a:solidFill>
                <a:latin typeface="+mn-ea"/>
              </a:rPr>
              <a:t>! </a:t>
            </a:r>
            <a:r>
              <a:rPr lang="ko-KR" altLang="en-US" sz="800" b="1" spc="-150" dirty="0" err="1">
                <a:solidFill>
                  <a:schemeClr val="bg1"/>
                </a:solidFill>
                <a:latin typeface="+mn-ea"/>
              </a:rPr>
              <a:t>시큐업</a:t>
            </a:r>
            <a:r>
              <a:rPr lang="ko-KR" altLang="en-US" sz="800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b="1" spc="-150" dirty="0" err="1">
                <a:solidFill>
                  <a:schemeClr val="bg1"/>
                </a:solidFill>
                <a:latin typeface="+mn-ea"/>
              </a:rPr>
              <a:t>얼리버드</a:t>
            </a:r>
            <a:endParaRPr lang="en-US" altLang="ko-KR" sz="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5566666" y="6226309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선착순으로사전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등록을 하신 분들께</a:t>
            </a:r>
            <a:endParaRPr lang="en-US" altLang="ko-KR" sz="700" spc="-150" dirty="0" smtClean="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시원한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카페라떼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쿠폰을 드립니다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5578327" y="6078950"/>
            <a:ext cx="95246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9/5(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 9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-9/28(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수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18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5593179" y="6889080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스타벅스 </a:t>
            </a: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카페라떼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(100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9" name="모서리가 둥근 직사각형 208"/>
          <p:cNvSpPr/>
          <p:nvPr/>
        </p:nvSpPr>
        <p:spPr>
          <a:xfrm>
            <a:off x="5684004" y="6515769"/>
            <a:ext cx="337820" cy="120712"/>
          </a:xfrm>
          <a:prstGeom prst="round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bg1"/>
                </a:solidFill>
              </a:rPr>
              <a:t>경품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2" y="6673798"/>
            <a:ext cx="149138" cy="250270"/>
          </a:xfrm>
          <a:prstGeom prst="rect">
            <a:avLst/>
          </a:prstGeom>
        </p:spPr>
      </p:pic>
      <p:sp>
        <p:nvSpPr>
          <p:cNvPr id="211" name="모서리가 둥근 직사각형 210"/>
          <p:cNvSpPr/>
          <p:nvPr/>
        </p:nvSpPr>
        <p:spPr>
          <a:xfrm>
            <a:off x="5459007" y="5805183"/>
            <a:ext cx="1521545" cy="151602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7050247" y="5813516"/>
            <a:ext cx="2167123" cy="150168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5555313" y="5792546"/>
            <a:ext cx="6912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solidFill>
                  <a:schemeClr val="bg1"/>
                </a:solidFill>
                <a:latin typeface="+mn-ea"/>
              </a:rPr>
              <a:t>사전등록 이벤트</a:t>
            </a:r>
            <a:endParaRPr lang="en-US" altLang="ko-KR" sz="7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7153768" y="5947353"/>
            <a:ext cx="753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Lucky Draw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7124377" y="6239460"/>
            <a:ext cx="13773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세미나 종료 후 현장 추첨을 통해</a:t>
            </a:r>
            <a:endParaRPr lang="en-US" altLang="ko-KR" sz="700" spc="-150" dirty="0" smtClean="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당첨자 분들께  다양한 경품을 드립니다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7242412" y="6545522"/>
            <a:ext cx="337820" cy="120712"/>
          </a:xfrm>
          <a:prstGeom prst="round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>
                <a:solidFill>
                  <a:schemeClr val="bg1"/>
                </a:solidFill>
              </a:rPr>
              <a:t>경품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572063" y="7206305"/>
            <a:ext cx="1431138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400" spc="-15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spc="-150" dirty="0" smtClean="0">
                <a:solidFill>
                  <a:schemeClr val="bg1"/>
                </a:solidFill>
                <a:latin typeface="+mn-ea"/>
              </a:rPr>
              <a:t>상기 이미지와 실제 지급 받는 경품의 색상은 다를 수 있습니다</a:t>
            </a:r>
            <a:r>
              <a:rPr lang="en-US" altLang="ko-KR" sz="400" spc="-150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153768" y="6084170"/>
            <a:ext cx="126185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10/4(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17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-17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 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분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7011718" y="6998821"/>
            <a:ext cx="634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애플 헤드폰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(1</a:t>
            </a:r>
            <a:r>
              <a:rPr lang="ko-KR" altLang="en-US" sz="500" spc="-150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7467408" y="6993705"/>
            <a:ext cx="627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네스프레소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시티즈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(1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7869524" y="6987547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MS  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키보드마우스세트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500" spc="-15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500" spc="-150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8266573" y="6978066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err="1" smtClean="0">
                <a:solidFill>
                  <a:schemeClr val="bg1"/>
                </a:solidFill>
                <a:latin typeface="+mn-ea"/>
              </a:rPr>
              <a:t>코닥필름카메라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500" spc="-15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500" spc="-150" dirty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500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717" y="6708282"/>
            <a:ext cx="284047" cy="268102"/>
          </a:xfrm>
          <a:prstGeom prst="rect">
            <a:avLst/>
          </a:prstGeom>
        </p:spPr>
      </p:pic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5"/>
          <a:srcRect l="7776" t="4226"/>
          <a:stretch/>
        </p:blipFill>
        <p:spPr>
          <a:xfrm>
            <a:off x="7205954" y="6696465"/>
            <a:ext cx="228404" cy="307777"/>
          </a:xfrm>
          <a:prstGeom prst="rect">
            <a:avLst/>
          </a:prstGeom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46" y="6650036"/>
            <a:ext cx="227780" cy="375232"/>
          </a:xfrm>
          <a:prstGeom prst="rect">
            <a:avLst/>
          </a:prstGeom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522" y="6787318"/>
            <a:ext cx="392845" cy="194264"/>
          </a:xfrm>
          <a:prstGeom prst="rect">
            <a:avLst/>
          </a:prstGeom>
        </p:spPr>
      </p:pic>
      <p:sp>
        <p:nvSpPr>
          <p:cNvPr id="227" name="직사각형 226"/>
          <p:cNvSpPr/>
          <p:nvPr/>
        </p:nvSpPr>
        <p:spPr>
          <a:xfrm>
            <a:off x="7136327" y="5832196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solidFill>
                  <a:schemeClr val="bg1"/>
                </a:solidFill>
                <a:latin typeface="+mn-ea"/>
              </a:rPr>
              <a:t>현장 이벤트</a:t>
            </a:r>
            <a:endParaRPr lang="en-US" altLang="ko-KR" sz="700" b="1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8" name="그림 2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2907" y="6694376"/>
            <a:ext cx="172576" cy="319522"/>
          </a:xfrm>
          <a:prstGeom prst="rect">
            <a:avLst/>
          </a:prstGeom>
        </p:spPr>
      </p:pic>
      <p:sp>
        <p:nvSpPr>
          <p:cNvPr id="229" name="직사각형 228"/>
          <p:cNvSpPr/>
          <p:nvPr/>
        </p:nvSpPr>
        <p:spPr>
          <a:xfrm>
            <a:off x="8582740" y="6986665"/>
            <a:ext cx="680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와인</a:t>
            </a:r>
            <a:endParaRPr lang="en-US" altLang="ko-KR" sz="500" spc="-150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500" spc="-150" dirty="0" smtClean="0">
                <a:solidFill>
                  <a:schemeClr val="bg1"/>
                </a:solidFill>
                <a:latin typeface="+mn-ea"/>
              </a:rPr>
              <a:t>명</a:t>
            </a:r>
            <a:r>
              <a:rPr lang="en-US" altLang="ko-KR" sz="500" spc="-150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298886" y="4549786"/>
            <a:ext cx="1757533" cy="454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-1709373" y="4364371"/>
            <a:ext cx="197682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/>
              <a:t>참관객</a:t>
            </a:r>
            <a:r>
              <a:rPr lang="ko-KR" altLang="en-US" sz="1100" b="1" dirty="0" smtClean="0"/>
              <a:t> 사전등록폼과 별도로</a:t>
            </a:r>
            <a:r>
              <a:rPr lang="en-US" altLang="ko-KR" sz="1100" b="1" dirty="0" smtClean="0"/>
              <a:t>,</a:t>
            </a:r>
          </a:p>
          <a:p>
            <a:pPr algn="ctr"/>
            <a:r>
              <a:rPr lang="ko-KR" altLang="en-US" sz="1100" b="1" dirty="0" err="1" smtClean="0"/>
              <a:t>구글폼으로</a:t>
            </a:r>
            <a:r>
              <a:rPr lang="ko-KR" altLang="en-US" sz="1100" b="1" dirty="0" smtClean="0"/>
              <a:t> 등록 받을 예정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70200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홍보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/>
              <a:t>운영기획안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smtClean="0"/>
              <a:t>초청 </a:t>
            </a:r>
            <a:r>
              <a:rPr lang="en-US" altLang="ko-KR" dirty="0" err="1" smtClean="0"/>
              <a:t>eDM</a:t>
            </a:r>
            <a:r>
              <a:rPr lang="en-US" altLang="ko-KR" dirty="0" smtClean="0"/>
              <a:t>_</a:t>
            </a:r>
            <a:r>
              <a:rPr lang="ko-KR" altLang="en-US" dirty="0" smtClean="0"/>
              <a:t>기자 초청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5017615" y="1629645"/>
            <a:ext cx="4628695" cy="584679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07" name="직사각형 106"/>
          <p:cNvSpPr/>
          <p:nvPr/>
        </p:nvSpPr>
        <p:spPr>
          <a:xfrm>
            <a:off x="6649724" y="1848204"/>
            <a:ext cx="136447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 smtClean="0">
                <a:solidFill>
                  <a:schemeClr val="bg1"/>
                </a:solidFill>
              </a:rPr>
              <a:t>*</a:t>
            </a:r>
            <a:r>
              <a:rPr lang="ko-KR" altLang="en-US" sz="600" dirty="0" smtClean="0">
                <a:solidFill>
                  <a:schemeClr val="bg1"/>
                </a:solidFill>
              </a:rPr>
              <a:t>행사 관련 문의 </a:t>
            </a:r>
            <a:r>
              <a:rPr lang="en-US" altLang="ko-KR" sz="600" dirty="0">
                <a:solidFill>
                  <a:schemeClr val="bg1"/>
                </a:solidFill>
              </a:rPr>
              <a:t>mkt@raoncorp.com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615" y="2202905"/>
            <a:ext cx="4628695" cy="6171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C181B2F-9FCE-4D52-96D8-DF7EEFE4039E}"/>
              </a:ext>
            </a:extLst>
          </p:cNvPr>
          <p:cNvSpPr/>
          <p:nvPr/>
        </p:nvSpPr>
        <p:spPr>
          <a:xfrm>
            <a:off x="319225" y="1629646"/>
            <a:ext cx="4628695" cy="5112348"/>
          </a:xfrm>
          <a:prstGeom prst="rect">
            <a:avLst/>
          </a:prstGeom>
          <a:solidFill>
            <a:srgbClr val="0811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39" name="직사각형 38"/>
          <p:cNvSpPr/>
          <p:nvPr/>
        </p:nvSpPr>
        <p:spPr>
          <a:xfrm>
            <a:off x="1961625" y="3575471"/>
            <a:ext cx="1343893" cy="326023"/>
          </a:xfrm>
          <a:prstGeom prst="rect">
            <a:avLst/>
          </a:prstGeom>
          <a:solidFill>
            <a:srgbClr val="33996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사전 등록하기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02155" y="2955567"/>
            <a:ext cx="383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&lt;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이벤트 주의사항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&gt;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상기 이벤트 내용 및 경품은 행사 준비 사정에 따라 변경될 수 있습니다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 err="1" smtClean="0">
                <a:solidFill>
                  <a:schemeClr val="bg1"/>
                </a:solidFill>
                <a:latin typeface="+mn-ea"/>
              </a:rPr>
              <a:t>얼리버드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 이벤트는 행사 종료 후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14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일 이내 당첨자에게 개별 연락 후 경품을 발송 드릴 예정입니다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400" dirty="0">
                <a:solidFill>
                  <a:schemeClr val="bg1"/>
                </a:solidFill>
                <a:latin typeface="+mn-ea"/>
              </a:rPr>
            </a:b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*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이벤트 경품은 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인당 경품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개만 수령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가능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중복 지급 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X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하며</a:t>
            </a:r>
            <a:r>
              <a:rPr lang="en-US" altLang="ko-KR" sz="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400" dirty="0" smtClean="0">
                <a:solidFill>
                  <a:schemeClr val="bg1"/>
                </a:solidFill>
                <a:latin typeface="+mn-ea"/>
              </a:rPr>
              <a:t>경쟁사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400" dirty="0" err="1">
                <a:solidFill>
                  <a:schemeClr val="bg1"/>
                </a:solidFill>
                <a:latin typeface="+mn-ea"/>
              </a:rPr>
              <a:t>파트너사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400" dirty="0">
                <a:solidFill>
                  <a:schemeClr val="bg1"/>
                </a:solidFill>
                <a:latin typeface="+mn-ea"/>
              </a:rPr>
              <a:t>자사 임직원에게는 경품을 지급하지 않습니다</a:t>
            </a:r>
            <a:r>
              <a:rPr lang="en-US" altLang="ko-KR" sz="40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4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cxnSp>
        <p:nvCxnSpPr>
          <p:cNvPr id="41" name="직선 화살표 연결선 40"/>
          <p:cNvCxnSpPr>
            <a:stCxn id="39" idx="3"/>
          </p:cNvCxnSpPr>
          <p:nvPr/>
        </p:nvCxnSpPr>
        <p:spPr>
          <a:xfrm flipV="1">
            <a:off x="3305518" y="3705021"/>
            <a:ext cx="102862" cy="33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07815" y="4204812"/>
            <a:ext cx="851515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900" b="1" dirty="0" smtClean="0">
                <a:solidFill>
                  <a:srgbClr val="339966"/>
                </a:solidFill>
                <a:latin typeface="+mn-ea"/>
              </a:rPr>
              <a:t>Location </a:t>
            </a:r>
            <a:r>
              <a:rPr lang="en-US" altLang="ko-KR" sz="900" b="1" dirty="0">
                <a:solidFill>
                  <a:srgbClr val="339966"/>
                </a:solidFill>
                <a:latin typeface="맑은 고딕" panose="020B0503020000020004" pitchFamily="50" charset="-127"/>
              </a:rPr>
              <a:t>〮 </a:t>
            </a:r>
            <a:endParaRPr lang="en-US" altLang="ko-KR" sz="900" b="1" dirty="0" smtClean="0">
              <a:solidFill>
                <a:srgbClr val="339966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8922" y="4505194"/>
            <a:ext cx="32893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서울 </a:t>
            </a:r>
            <a:r>
              <a:rPr lang="ko-KR" altLang="en-US" sz="600" dirty="0">
                <a:solidFill>
                  <a:schemeClr val="bg1"/>
                </a:solidFill>
              </a:rPr>
              <a:t>강남구 영동대로 </a:t>
            </a:r>
            <a:r>
              <a:rPr lang="ko-KR" altLang="en-US" sz="600" dirty="0" smtClean="0">
                <a:solidFill>
                  <a:schemeClr val="bg1"/>
                </a:solidFill>
              </a:rPr>
              <a:t>513</a:t>
            </a:r>
            <a:r>
              <a:rPr lang="en-US" altLang="ko-KR" sz="600" dirty="0" smtClean="0">
                <a:solidFill>
                  <a:schemeClr val="bg1"/>
                </a:solidFill>
              </a:rPr>
              <a:t>(</a:t>
            </a:r>
            <a:r>
              <a:rPr lang="ko-KR" altLang="en-US" sz="600" dirty="0" smtClean="0">
                <a:solidFill>
                  <a:schemeClr val="bg1"/>
                </a:solidFill>
              </a:rPr>
              <a:t>삼성동</a:t>
            </a:r>
            <a:r>
              <a:rPr lang="en-US" altLang="ko-KR" sz="600" dirty="0" smtClean="0">
                <a:solidFill>
                  <a:schemeClr val="bg1"/>
                </a:solidFill>
              </a:rPr>
              <a:t>, </a:t>
            </a:r>
            <a:r>
              <a:rPr lang="ko-KR" altLang="en-US" sz="600" dirty="0" smtClean="0">
                <a:solidFill>
                  <a:schemeClr val="bg1"/>
                </a:solidFill>
              </a:rPr>
              <a:t>코엑스</a:t>
            </a:r>
            <a:r>
              <a:rPr lang="en-US" altLang="ko-KR" sz="600" dirty="0" smtClean="0">
                <a:solidFill>
                  <a:schemeClr val="bg1"/>
                </a:solidFill>
              </a:rPr>
              <a:t>)</a:t>
            </a:r>
            <a:r>
              <a:rPr lang="ko-KR" altLang="en-US" sz="600" dirty="0" smtClean="0">
                <a:solidFill>
                  <a:schemeClr val="bg1"/>
                </a:solidFill>
              </a:rPr>
              <a:t> </a:t>
            </a:r>
            <a:r>
              <a:rPr lang="ko-KR" altLang="en-US" sz="600" dirty="0" err="1" smtClean="0">
                <a:solidFill>
                  <a:schemeClr val="bg1"/>
                </a:solidFill>
              </a:rPr>
              <a:t>컨퍼런스룸</a:t>
            </a:r>
            <a:r>
              <a:rPr lang="ko-KR" altLang="en-US" sz="600" dirty="0" smtClean="0">
                <a:solidFill>
                  <a:schemeClr val="bg1"/>
                </a:solidFill>
              </a:rPr>
              <a:t> </a:t>
            </a:r>
            <a:r>
              <a:rPr lang="en-US" altLang="ko-KR" sz="600" dirty="0" smtClean="0">
                <a:solidFill>
                  <a:schemeClr val="bg1"/>
                </a:solidFill>
              </a:rPr>
              <a:t>3</a:t>
            </a:r>
            <a:r>
              <a:rPr lang="ko-KR" altLang="en-US" sz="600" dirty="0" smtClean="0">
                <a:solidFill>
                  <a:schemeClr val="bg1"/>
                </a:solidFill>
              </a:rPr>
              <a:t>층  </a:t>
            </a:r>
            <a:r>
              <a:rPr lang="ko-KR" altLang="en-US" sz="600" dirty="0" err="1">
                <a:solidFill>
                  <a:schemeClr val="bg1"/>
                </a:solidFill>
              </a:rPr>
              <a:t>E</a:t>
            </a:r>
            <a:r>
              <a:rPr lang="ko-KR" altLang="en-US" sz="600" dirty="0">
                <a:solidFill>
                  <a:schemeClr val="bg1"/>
                </a:solidFill>
              </a:rPr>
              <a:t> 5, 6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7" y="4787501"/>
            <a:ext cx="3168771" cy="1795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5" name="모서리가 둥근 직사각형 44"/>
          <p:cNvSpPr/>
          <p:nvPr/>
        </p:nvSpPr>
        <p:spPr>
          <a:xfrm>
            <a:off x="902155" y="1698417"/>
            <a:ext cx="3376067" cy="1152185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4299" y="1950318"/>
            <a:ext cx="7024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800" b="1" spc="-150" dirty="0" smtClean="0">
                <a:solidFill>
                  <a:schemeClr val="bg1"/>
                </a:solidFill>
                <a:latin typeface="+mn-ea"/>
              </a:rPr>
              <a:t>라온 </a:t>
            </a:r>
            <a:r>
              <a:rPr lang="ko-KR" altLang="en-US" sz="800" b="1" spc="-150" dirty="0" err="1" smtClean="0">
                <a:solidFill>
                  <a:schemeClr val="bg1"/>
                </a:solidFill>
                <a:latin typeface="+mn-ea"/>
              </a:rPr>
              <a:t>픽미픽미</a:t>
            </a:r>
            <a:endParaRPr lang="en-US" altLang="ko-KR" sz="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89674" y="2241179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라온을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대표하는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라오니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라오나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700" spc="-150" dirty="0" err="1" smtClean="0">
                <a:solidFill>
                  <a:schemeClr val="bg1"/>
                </a:solidFill>
                <a:latin typeface="+mn-ea"/>
              </a:rPr>
              <a:t>라옹이를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700" spc="-150" dirty="0" smtClean="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재미있는 인형 뽑기로 만나보세요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!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100534" y="2091584"/>
            <a:ext cx="110740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10/4(</a:t>
            </a:r>
            <a:r>
              <a:rPr lang="ko-KR" altLang="en-US" sz="700" spc="-150" dirty="0">
                <a:solidFill>
                  <a:schemeClr val="bg1"/>
                </a:solidFill>
                <a:latin typeface="+mn-ea"/>
              </a:rPr>
              <a:t>화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)  13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en-US" altLang="ko-KR" sz="700" spc="-150" dirty="0" smtClean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700" spc="-150" dirty="0" smtClean="0">
                <a:solidFill>
                  <a:schemeClr val="bg1"/>
                </a:solidFill>
                <a:latin typeface="+mn-ea"/>
              </a:rPr>
              <a:t>행사 종료 시까지 </a:t>
            </a:r>
            <a:endParaRPr lang="en-US" altLang="ko-KR" sz="700" spc="-1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633572" y="1818415"/>
            <a:ext cx="1058188" cy="845528"/>
            <a:chOff x="3043312" y="4878757"/>
            <a:chExt cx="727621" cy="574490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D6AB3"/>
                </a:clrFrom>
                <a:clrTo>
                  <a:srgbClr val="0D6AB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7" b="100000" l="5322" r="9775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3312" y="4878757"/>
              <a:ext cx="727621" cy="57449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00" y="4958658"/>
              <a:ext cx="533663" cy="312649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1084298" y="1823707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00" b="1" spc="-150" dirty="0" smtClean="0">
                <a:solidFill>
                  <a:schemeClr val="bg1"/>
                </a:solidFill>
                <a:latin typeface="+mn-ea"/>
              </a:rPr>
              <a:t>현장 이벤트</a:t>
            </a:r>
            <a:endParaRPr lang="en-US" altLang="ko-KR" sz="7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01860" y="3064176"/>
            <a:ext cx="243047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b="1" dirty="0" smtClean="0"/>
              <a:t>한국디지털인증협회 </a:t>
            </a:r>
            <a:r>
              <a:rPr lang="ko-KR" altLang="en-US" sz="1050" b="1" dirty="0" err="1" smtClean="0"/>
              <a:t>푸터로</a:t>
            </a:r>
            <a:r>
              <a:rPr lang="ko-KR" altLang="en-US" sz="1050" b="1" dirty="0" smtClean="0"/>
              <a:t> 변경 예정</a:t>
            </a:r>
            <a:endParaRPr lang="ko-KR" altLang="en-US" sz="1050" b="1" dirty="0"/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6521847" y="2736201"/>
            <a:ext cx="30480" cy="288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0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57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행사 개요</a:t>
            </a:r>
            <a:r>
              <a:rPr lang="en-US" altLang="ko-KR" dirty="0" smtClean="0"/>
              <a:t>																																																																																															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/>
              <a:t>(Security IQ UP)</a:t>
            </a:r>
            <a:r>
              <a:rPr lang="ko-KR" altLang="en-US"/>
              <a:t> </a:t>
            </a:r>
            <a:r>
              <a:rPr lang="en-US" altLang="ko-KR"/>
              <a:t>2022 </a:t>
            </a:r>
            <a:r>
              <a:rPr lang="ko-KR" altLang="en-US" smtClean="0"/>
              <a:t>운영기획안</a:t>
            </a:r>
            <a:endParaRPr lang="ko-KR" altLang="en-US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45DEDCF-58E5-1C42-A275-A73BE4869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159111"/>
              </p:ext>
            </p:extLst>
          </p:nvPr>
        </p:nvGraphicFramePr>
        <p:xfrm>
          <a:off x="308366" y="1666781"/>
          <a:ext cx="8774088" cy="49633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0923">
                  <a:extLst>
                    <a:ext uri="{9D8B030D-6E8A-4147-A177-3AD203B41FA5}">
                      <a16:colId xmlns:a16="http://schemas.microsoft.com/office/drawing/2014/main" val="1781934092"/>
                    </a:ext>
                  </a:extLst>
                </a:gridCol>
                <a:gridCol w="2304370">
                  <a:extLst>
                    <a:ext uri="{9D8B030D-6E8A-4147-A177-3AD203B41FA5}">
                      <a16:colId xmlns:a16="http://schemas.microsoft.com/office/drawing/2014/main" val="2615435531"/>
                    </a:ext>
                  </a:extLst>
                </a:gridCol>
                <a:gridCol w="1443595">
                  <a:extLst>
                    <a:ext uri="{9D8B030D-6E8A-4147-A177-3AD203B41FA5}">
                      <a16:colId xmlns:a16="http://schemas.microsoft.com/office/drawing/2014/main" val="3784346216"/>
                    </a:ext>
                  </a:extLst>
                </a:gridCol>
                <a:gridCol w="760504">
                  <a:extLst>
                    <a:ext uri="{9D8B030D-6E8A-4147-A177-3AD203B41FA5}">
                      <a16:colId xmlns:a16="http://schemas.microsoft.com/office/drawing/2014/main" val="3843911103"/>
                    </a:ext>
                  </a:extLst>
                </a:gridCol>
                <a:gridCol w="1492722">
                  <a:extLst>
                    <a:ext uri="{9D8B030D-6E8A-4147-A177-3AD203B41FA5}">
                      <a16:colId xmlns:a16="http://schemas.microsoft.com/office/drawing/2014/main" val="2963368886"/>
                    </a:ext>
                  </a:extLst>
                </a:gridCol>
                <a:gridCol w="1431974">
                  <a:extLst>
                    <a:ext uri="{9D8B030D-6E8A-4147-A177-3AD203B41FA5}">
                      <a16:colId xmlns:a16="http://schemas.microsoft.com/office/drawing/2014/main" val="4223677299"/>
                    </a:ext>
                  </a:extLst>
                </a:gridCol>
              </a:tblGrid>
              <a:tr h="336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endParaRPr lang="ko-KR" altLang="en-US" sz="1400" b="1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4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  <a:endParaRPr lang="ko-KR" altLang="en-US" sz="1400" b="1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4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발표자</a:t>
                      </a:r>
                      <a:endParaRPr lang="ko-KR" altLang="en-US" sz="1400" b="1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4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47924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13:00~14:00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 및 전시 부스 시연 관람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22420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14:00~14:10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indent="63500" algn="ctr" latinLnBrk="0"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오프닝 </a:t>
                      </a:r>
                      <a:r>
                        <a:rPr lang="en-US" altLang="ko-KR" sz="1100" b="1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100" b="1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디지털인증의 현재와 미래</a:t>
                      </a:r>
                      <a:r>
                        <a:rPr lang="ko-KR" alt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1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1100" b="1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디지털인증협회장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20075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14:10~14:30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indent="63500" algn="ctr" latinLnBrk="0">
                        <a:spcAft>
                          <a:spcPts val="0"/>
                        </a:spcAft>
                      </a:pPr>
                      <a:r>
                        <a:rPr lang="en-US" altLang="ko-KR" sz="1100" b="0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Privacy Preserving Accountable Digital Identity (ADI)</a:t>
                      </a:r>
                      <a:endParaRPr lang="en-US" altLang="ko-KR" sz="1100" b="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ADI Association / Ramesh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329485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14:30~14:50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indent="63500" algn="ctr" latinLnBrk="0"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'</a:t>
                      </a:r>
                      <a:r>
                        <a:rPr lang="ko-KR" altLang="en-US" sz="1100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모바일 운전면허증</a:t>
                      </a:r>
                      <a:r>
                        <a:rPr lang="en-US" altLang="ko-KR" sz="1100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' </a:t>
                      </a:r>
                      <a:r>
                        <a:rPr lang="ko-KR" altLang="en-US" sz="1100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신분증의 패러다임을 바꾸다</a:t>
                      </a:r>
                      <a:endParaRPr lang="ko-KR" altLang="en-US" sz="11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행정안전부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이상민 과장</a:t>
                      </a:r>
                      <a:endParaRPr lang="ko-KR" altLang="en-US" sz="110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33497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14:50~15:10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indent="63500" algn="ctr" latinLnBrk="0"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인증 서비스의 새로운 기준</a:t>
                      </a:r>
                      <a:r>
                        <a:rPr lang="en-US" altLang="ko-KR" sz="1100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1100" kern="100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OmniOne</a:t>
                      </a:r>
                      <a:r>
                        <a:rPr lang="en-US" altLang="ko-KR" sz="1100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통합인증서비스</a:t>
                      </a:r>
                      <a:endParaRPr lang="ko-KR" altLang="en-US" sz="11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라온화이트햇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김태진 전무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5694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15:10~15:40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indent="63500" algn="ctr" latinLnBrk="0"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Coffee</a:t>
                      </a:r>
                      <a:r>
                        <a:rPr lang="en-US" altLang="ko-KR" sz="1100" b="1" kern="100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Break</a:t>
                      </a:r>
                      <a:r>
                        <a:rPr lang="en-US" altLang="ko-KR" sz="1100" b="1" kern="100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</a:t>
                      </a:r>
                      <a:r>
                        <a:rPr lang="ko-KR" altLang="en-US" sz="1100" b="1" kern="100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전시 부스 시연 관람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572133"/>
                  </a:ext>
                </a:extLst>
              </a:tr>
              <a:tr h="385888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63500" algn="ctr" latinLnBrk="0"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Track</a:t>
                      </a:r>
                      <a:r>
                        <a:rPr lang="en-US" sz="1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Track B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46833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15:40~16:00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indent="63500" algn="ctr" latinLnBrk="0">
                        <a:spcAft>
                          <a:spcPts val="0"/>
                        </a:spcAft>
                      </a:pPr>
                      <a:r>
                        <a:rPr lang="en-US" sz="1100" b="0" i="0" u="none" strike="noStrike" kern="1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OmniOne</a:t>
                      </a:r>
                      <a:r>
                        <a:rPr lang="en-US" sz="1100" b="0" i="0" u="none" strike="noStrike" kern="1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NFT Market Place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라온시큐어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박현우 상무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전자서명인증사업자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통한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중계의 방향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KISA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503248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16:00~16:20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MZ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세대를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겨냥한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'e-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병무지갑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635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병무청</a:t>
                      </a:r>
                      <a:endParaRPr lang="en-US" altLang="ko-KR" sz="11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635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백상현 서기관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본인확인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간편인증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1100" b="0" i="0" u="none" strike="noStrike" dirty="0" smtClean="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이제는 토스 인증서 하나로 본인인증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Toss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박승익 실장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2846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16:20~16:40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DTX : New framework for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Enterprise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Partner Identity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Digital Trust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김창수 전무</a:t>
                      </a:r>
                      <a:endParaRPr lang="en-US" altLang="ko-KR" sz="11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인증을 활용한</a:t>
                      </a:r>
                      <a:endParaRPr lang="en-US" altLang="ko-KR" sz="1100" b="0" i="0" u="none" strike="noStrike" baseline="0" dirty="0" smtClean="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안전하고 편리한 모두의 전자지갑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NH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농협상호금융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정재헌 부장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916444"/>
                  </a:ext>
                </a:extLst>
              </a:tr>
              <a:tr h="3858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16:40~17:00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블록체인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인증과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미래 교육 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중앙대학교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장항배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교수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네이버와 함께 하는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트랜스포메이션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최욱동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리더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43142"/>
                  </a:ext>
                </a:extLst>
              </a:tr>
              <a:tr h="38228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u="none" strike="noStrike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17:00~17:10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8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경품추첨 및 </a:t>
                      </a:r>
                      <a:r>
                        <a:rPr lang="en-US" altLang="ko-KR" sz="11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Closing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8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D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8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0295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581901" y="1312816"/>
            <a:ext cx="1491762" cy="3091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세션 확정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&amp;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부스 참가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7" name="내용 개체 틀 1"/>
          <p:cNvSpPr>
            <a:spLocks noGrp="1"/>
          </p:cNvSpPr>
          <p:nvPr>
            <p:ph sz="quarter" idx="14"/>
          </p:nvPr>
        </p:nvSpPr>
        <p:spPr>
          <a:xfrm>
            <a:off x="226121" y="1183587"/>
            <a:ext cx="9517623" cy="332874"/>
          </a:xfrm>
        </p:spPr>
        <p:txBody>
          <a:bodyPr/>
          <a:lstStyle/>
          <a:p>
            <a:r>
              <a:rPr lang="ko-KR" altLang="en-US" dirty="0" err="1" smtClean="0"/>
              <a:t>아젠다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266630" y="1312816"/>
            <a:ext cx="1262073" cy="309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세션 발표 확정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35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행사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/>
              <a:t>(Security IQ UP)</a:t>
            </a:r>
            <a:r>
              <a:rPr lang="ko-KR" altLang="en-US"/>
              <a:t> </a:t>
            </a:r>
            <a:r>
              <a:rPr lang="en-US" altLang="ko-KR"/>
              <a:t>2022 </a:t>
            </a:r>
            <a:r>
              <a:rPr lang="ko-KR" altLang="en-US" smtClean="0"/>
              <a:t>운영기획안</a:t>
            </a:r>
            <a:endParaRPr lang="ko-KR" altLang="en-US"/>
          </a:p>
        </p:txBody>
      </p:sp>
      <p:sp>
        <p:nvSpPr>
          <p:cNvPr id="6" name="내용 개체 틀 1"/>
          <p:cNvSpPr>
            <a:spLocks noGrp="1"/>
          </p:cNvSpPr>
          <p:nvPr>
            <p:ph sz="quarter" idx="14"/>
          </p:nvPr>
        </p:nvSpPr>
        <p:spPr>
          <a:xfrm>
            <a:off x="230169" y="1183587"/>
            <a:ext cx="9517623" cy="332874"/>
          </a:xfrm>
        </p:spPr>
        <p:txBody>
          <a:bodyPr/>
          <a:lstStyle/>
          <a:p>
            <a:r>
              <a:rPr lang="ko-KR" altLang="en-US" dirty="0" smtClean="0"/>
              <a:t>예상비용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41993"/>
              </p:ext>
            </p:extLst>
          </p:nvPr>
        </p:nvGraphicFramePr>
        <p:xfrm>
          <a:off x="364389" y="1579884"/>
          <a:ext cx="9249182" cy="4805094"/>
        </p:xfrm>
        <a:graphic>
          <a:graphicData uri="http://schemas.openxmlformats.org/drawingml/2006/table">
            <a:tbl>
              <a:tblPr/>
              <a:tblGrid>
                <a:gridCol w="813842">
                  <a:extLst>
                    <a:ext uri="{9D8B030D-6E8A-4147-A177-3AD203B41FA5}">
                      <a16:colId xmlns:a16="http://schemas.microsoft.com/office/drawing/2014/main" val="1414487714"/>
                    </a:ext>
                  </a:extLst>
                </a:gridCol>
                <a:gridCol w="2085340">
                  <a:extLst>
                    <a:ext uri="{9D8B030D-6E8A-4147-A177-3AD203B41FA5}">
                      <a16:colId xmlns:a16="http://schemas.microsoft.com/office/drawing/2014/main" val="20292757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3006068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8463067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363788945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1374222326"/>
                    </a:ext>
                  </a:extLst>
                </a:gridCol>
              </a:tblGrid>
              <a:tr h="3432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35797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코엑스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E5~8 &amp;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8,987,000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8,987,000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빔프로젝터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이동식 무대 포함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39668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에이전시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음향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영상촬영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세미나장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20,000,000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20,000,000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에이전시 미팅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견적 협의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51540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인형뽑기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기계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인용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330,000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330,000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코인인식기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운송설치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비용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98161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커피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케이터링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928354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세션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강사비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2,000,000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329237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GDN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2,000,000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2,000,000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구글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배너광고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or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매체 광고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712299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설문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퀴즈폼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타입폼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127,000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127,000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타입폼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99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달러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(Business plan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이용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879400"/>
                  </a:ext>
                </a:extLst>
              </a:tr>
              <a:tr h="3432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경품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 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얼리버드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이벤트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01522"/>
                  </a:ext>
                </a:extLst>
              </a:tr>
              <a:tr h="3432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 추첨 이벤트 경품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전시부스 참가비로 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경품비용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022344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예비비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행사진행을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위한 예비비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46916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비용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37,330,500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124021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시큐업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33,000,000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850541"/>
                  </a:ext>
                </a:extLst>
              </a:tr>
              <a:tr h="343221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시큐업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예산 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예상 비용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(-3,478,000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0" marR="6940" marT="69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64923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864505" y="1350024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(VAT </a:t>
            </a:r>
            <a:r>
              <a:rPr lang="ko-KR" altLang="en-US" sz="1050" dirty="0" smtClean="0">
                <a:latin typeface="+mn-ea"/>
              </a:rPr>
              <a:t>포함</a:t>
            </a:r>
            <a:r>
              <a:rPr lang="en-US" altLang="ko-KR" sz="1050" dirty="0" smtClean="0">
                <a:latin typeface="+mn-ea"/>
              </a:rPr>
              <a:t>)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464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03988"/>
            <a:ext cx="2228850" cy="365125"/>
          </a:xfrm>
          <a:prstGeom prst="rect">
            <a:avLst/>
          </a:prstGeom>
        </p:spPr>
        <p:txBody>
          <a:bodyPr/>
          <a:lstStyle/>
          <a:p>
            <a:fld id="{FD0A10F0-CFF0-0D40-9C8C-F20E3D47AC18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행사 운영방안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28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169" y="956345"/>
            <a:ext cx="9421831" cy="56290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mpd="tri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13565"/>
          <a:stretch/>
        </p:blipFill>
        <p:spPr>
          <a:xfrm>
            <a:off x="5154295" y="3925419"/>
            <a:ext cx="4241165" cy="247204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행사장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/>
              <a:t>(Security IQ UP)</a:t>
            </a:r>
            <a:r>
              <a:rPr lang="ko-KR" altLang="en-US"/>
              <a:t> </a:t>
            </a:r>
            <a:r>
              <a:rPr lang="en-US" altLang="ko-KR"/>
              <a:t>2022 </a:t>
            </a:r>
            <a:r>
              <a:rPr lang="ko-KR" altLang="en-US" smtClean="0"/>
              <a:t>운영기획안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1" y="1483821"/>
            <a:ext cx="4289701" cy="1896714"/>
          </a:xfrm>
          <a:prstGeom prst="rect">
            <a:avLst/>
          </a:prstGeom>
        </p:spPr>
      </p:pic>
      <p:pic>
        <p:nvPicPr>
          <p:cNvPr id="1028" name="Picture 4" descr="http://210.116.77.61/wp-content/uploads/2019/12/e56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9" y="3925419"/>
            <a:ext cx="4297243" cy="247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17954" y="4260909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세미나실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7954" y="5044430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세미나실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21" y="418993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기자실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89609" y="5390409"/>
            <a:ext cx="723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VIP</a:t>
            </a:r>
            <a:r>
              <a:rPr lang="ko-KR" altLang="en-US" smtClean="0">
                <a:solidFill>
                  <a:srgbClr val="FF0000"/>
                </a:solidFill>
              </a:rPr>
              <a:t>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4359" y="6062382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전시부스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69820" y="6062382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전시부스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32" name="Picture 8" descr="18th 한일축제한마당 2022 in Seou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072" y="1483821"/>
            <a:ext cx="4184388" cy="189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AA5D695D-6225-CF4B-AF68-38A0C7861B5F}"/>
              </a:ext>
            </a:extLst>
          </p:cNvPr>
          <p:cNvSpPr/>
          <p:nvPr/>
        </p:nvSpPr>
        <p:spPr>
          <a:xfrm>
            <a:off x="546686" y="1189348"/>
            <a:ext cx="1701356" cy="435299"/>
          </a:xfrm>
          <a:prstGeom prst="roundRect">
            <a:avLst>
              <a:gd name="adj" fmla="val 50000"/>
            </a:avLst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8782" y="12223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코엑스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A5D695D-6225-CF4B-AF68-38A0C7861B5F}"/>
              </a:ext>
            </a:extLst>
          </p:cNvPr>
          <p:cNvSpPr/>
          <p:nvPr/>
        </p:nvSpPr>
        <p:spPr>
          <a:xfrm>
            <a:off x="5310897" y="1189348"/>
            <a:ext cx="2724823" cy="435299"/>
          </a:xfrm>
          <a:prstGeom prst="roundRect">
            <a:avLst>
              <a:gd name="adj" fmla="val 50000"/>
            </a:avLst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85510" y="122233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로비</a:t>
            </a:r>
            <a:r>
              <a:rPr lang="en-US" altLang="ko-KR" b="1" smtClean="0">
                <a:solidFill>
                  <a:schemeClr val="bg1"/>
                </a:solidFill>
              </a:rPr>
              <a:t>(</a:t>
            </a:r>
            <a:r>
              <a:rPr lang="ko-KR" altLang="en-US" b="1" smtClean="0">
                <a:solidFill>
                  <a:schemeClr val="bg1"/>
                </a:solidFill>
              </a:rPr>
              <a:t>전시부스설치</a:t>
            </a:r>
            <a:r>
              <a:rPr lang="en-US" altLang="ko-KR" b="1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A5D695D-6225-CF4B-AF68-38A0C7861B5F}"/>
              </a:ext>
            </a:extLst>
          </p:cNvPr>
          <p:cNvSpPr/>
          <p:nvPr/>
        </p:nvSpPr>
        <p:spPr>
          <a:xfrm>
            <a:off x="546686" y="3690361"/>
            <a:ext cx="2691814" cy="435299"/>
          </a:xfrm>
          <a:prstGeom prst="roundRect">
            <a:avLst>
              <a:gd name="adj" fmla="val 50000"/>
            </a:avLst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4945" y="372334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컨퍼런스 </a:t>
            </a:r>
            <a:r>
              <a:rPr lang="ko-KR" altLang="en-US" b="1" smtClean="0">
                <a:solidFill>
                  <a:schemeClr val="bg1"/>
                </a:solidFill>
              </a:rPr>
              <a:t>홀 </a:t>
            </a:r>
            <a:r>
              <a:rPr lang="en-US" altLang="ko-KR" b="1" smtClean="0">
                <a:solidFill>
                  <a:schemeClr val="bg1"/>
                </a:solidFill>
              </a:rPr>
              <a:t>E5, E6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AA5D695D-6225-CF4B-AF68-38A0C7861B5F}"/>
              </a:ext>
            </a:extLst>
          </p:cNvPr>
          <p:cNvSpPr/>
          <p:nvPr/>
        </p:nvSpPr>
        <p:spPr>
          <a:xfrm>
            <a:off x="5310897" y="3690361"/>
            <a:ext cx="1470903" cy="435299"/>
          </a:xfrm>
          <a:prstGeom prst="roundRect">
            <a:avLst>
              <a:gd name="adj" fmla="val 50000"/>
            </a:avLst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49156" y="37233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평면도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4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행사장 동선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 smtClean="0"/>
              <a:t>운영기획안</a:t>
            </a:r>
            <a:endParaRPr lang="ko-KR" altLang="en-US" dirty="0"/>
          </a:p>
        </p:txBody>
      </p:sp>
      <p:grpSp>
        <p:nvGrpSpPr>
          <p:cNvPr id="57" name="그룹 56"/>
          <p:cNvGrpSpPr/>
          <p:nvPr/>
        </p:nvGrpSpPr>
        <p:grpSpPr>
          <a:xfrm>
            <a:off x="1045216" y="1190625"/>
            <a:ext cx="7634202" cy="5667375"/>
            <a:chOff x="885825" y="1047749"/>
            <a:chExt cx="7634202" cy="56673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5825" y="1047749"/>
              <a:ext cx="7634202" cy="5667375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/>
            <p:nvPr/>
          </p:nvCxnSpPr>
          <p:spPr>
            <a:xfrm>
              <a:off x="952500" y="1685925"/>
              <a:ext cx="1114425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952500" y="3881436"/>
              <a:ext cx="1114425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2066925" y="5434011"/>
              <a:ext cx="2524125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2066925" y="1685925"/>
              <a:ext cx="0" cy="3748086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V="1">
              <a:off x="4591050" y="4448175"/>
              <a:ext cx="0" cy="985836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V="1">
              <a:off x="4591050" y="2943225"/>
              <a:ext cx="0" cy="1476372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4629150" y="2943225"/>
              <a:ext cx="314325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>
              <a:off x="4629150" y="4467225"/>
              <a:ext cx="314325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248400" y="3286125"/>
              <a:ext cx="121920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7467600" y="3076575"/>
              <a:ext cx="0" cy="20955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H="1">
              <a:off x="6810375" y="3076575"/>
              <a:ext cx="657225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 flipH="1">
              <a:off x="4591050" y="5434011"/>
              <a:ext cx="387350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2142426" y="1685925"/>
              <a:ext cx="0" cy="3582098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2134037" y="5274620"/>
              <a:ext cx="449326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6621186" y="4815018"/>
              <a:ext cx="0" cy="459603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6627303" y="5272829"/>
              <a:ext cx="1837247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7267517" y="359550"/>
            <a:ext cx="1356424" cy="694727"/>
            <a:chOff x="4943475" y="669996"/>
            <a:chExt cx="1356424" cy="694727"/>
          </a:xfrm>
        </p:grpSpPr>
        <p:cxnSp>
          <p:nvCxnSpPr>
            <p:cNvPr id="59" name="직선 화살표 연결선 58"/>
            <p:cNvCxnSpPr/>
            <p:nvPr/>
          </p:nvCxnSpPr>
          <p:spPr>
            <a:xfrm>
              <a:off x="4943475" y="1015068"/>
              <a:ext cx="450646" cy="0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4943475" y="796954"/>
              <a:ext cx="450646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443574" y="669996"/>
              <a:ext cx="8563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참석자 동선</a:t>
              </a:r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43574" y="888110"/>
              <a:ext cx="8563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프레스 동선</a:t>
              </a:r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4943475" y="1237765"/>
              <a:ext cx="450646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443574" y="1110807"/>
              <a:ext cx="8563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 동선</a:t>
              </a:r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AA5D695D-6225-CF4B-AF68-38A0C7861B5F}"/>
              </a:ext>
            </a:extLst>
          </p:cNvPr>
          <p:cNvSpPr/>
          <p:nvPr/>
        </p:nvSpPr>
        <p:spPr>
          <a:xfrm>
            <a:off x="194538" y="1148179"/>
            <a:ext cx="1701356" cy="435299"/>
          </a:xfrm>
          <a:prstGeom prst="roundRect">
            <a:avLst>
              <a:gd name="adj" fmla="val 50000"/>
            </a:avLst>
          </a:prstGeom>
          <a:solidFill>
            <a:srgbClr val="FF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259" y="1181162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코엑스 </a:t>
            </a:r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</a:rPr>
              <a:t>층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9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발표장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시큐업세미나</a:t>
            </a:r>
            <a:r>
              <a:rPr lang="en-US" altLang="ko-KR" dirty="0"/>
              <a:t>(Security IQ UP)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 err="1" smtClean="0"/>
              <a:t>운영기획안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9934" t="14221" r="11826" b="19761"/>
          <a:stretch/>
        </p:blipFill>
        <p:spPr>
          <a:xfrm>
            <a:off x="244933" y="1392571"/>
            <a:ext cx="5941514" cy="4999839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4868563" y="889486"/>
            <a:ext cx="1356424" cy="476613"/>
            <a:chOff x="4943475" y="888110"/>
            <a:chExt cx="1356424" cy="476613"/>
          </a:xfrm>
        </p:grpSpPr>
        <p:cxnSp>
          <p:nvCxnSpPr>
            <p:cNvPr id="59" name="직선 화살표 연결선 58"/>
            <p:cNvCxnSpPr/>
            <p:nvPr/>
          </p:nvCxnSpPr>
          <p:spPr>
            <a:xfrm>
              <a:off x="4943475" y="1015068"/>
              <a:ext cx="450646" cy="0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443574" y="888110"/>
              <a:ext cx="8563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프레스 동선</a:t>
              </a:r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4943475" y="1237765"/>
              <a:ext cx="450646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443574" y="1110807"/>
              <a:ext cx="8563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 동선</a:t>
              </a:r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95406" y="212336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95406" y="379933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28205" y="5091237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  <a:endParaRPr lang="ko-KR" alt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3359" y="5234730"/>
            <a:ext cx="1982513" cy="360727"/>
          </a:xfrm>
          <a:prstGeom prst="rect">
            <a:avLst/>
          </a:prstGeom>
          <a:solidFill>
            <a:srgbClr val="D1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535127" y="1535185"/>
            <a:ext cx="1870745" cy="369116"/>
          </a:xfrm>
          <a:prstGeom prst="rect">
            <a:avLst/>
          </a:prstGeom>
          <a:solidFill>
            <a:srgbClr val="D1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590431" y="1535185"/>
            <a:ext cx="897622" cy="369116"/>
          </a:xfrm>
          <a:prstGeom prst="rect">
            <a:avLst/>
          </a:prstGeom>
          <a:solidFill>
            <a:srgbClr val="D1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52615" y="1535185"/>
            <a:ext cx="648664" cy="159391"/>
          </a:xfrm>
          <a:prstGeom prst="rect">
            <a:avLst/>
          </a:prstGeom>
          <a:solidFill>
            <a:srgbClr val="D1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35796" y="5549738"/>
            <a:ext cx="612396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670525" y="5549738"/>
            <a:ext cx="612396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635796" y="1565523"/>
            <a:ext cx="612396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670525" y="1565523"/>
            <a:ext cx="612396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89280" y="1652747"/>
            <a:ext cx="878550" cy="16766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69566" y="161002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89280" y="5346235"/>
            <a:ext cx="878550" cy="16766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969566" y="530351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46775" y="1535185"/>
            <a:ext cx="570451" cy="369116"/>
          </a:xfrm>
          <a:prstGeom prst="rect">
            <a:avLst/>
          </a:prstGeom>
          <a:solidFill>
            <a:srgbClr val="D1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115332"/>
              </p:ext>
            </p:extLst>
          </p:nvPr>
        </p:nvGraphicFramePr>
        <p:xfrm>
          <a:off x="6494130" y="1393535"/>
          <a:ext cx="3146472" cy="424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①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발표장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키노트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 Track A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923645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②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발표장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Track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3802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③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기자실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797996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④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Speaker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33545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참가등록대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참석자 등록 확인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Coffee Station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Break Time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(300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439262"/>
                  </a:ext>
                </a:extLst>
              </a:tr>
              <a:tr h="37954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Press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기자석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앞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열배치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멀티탭준비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4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Speaker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Speaker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대기석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234876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포디움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Speaker Podium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운영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통역부스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49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출입문 폐쇄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6" name="직사각형 75"/>
          <p:cNvSpPr/>
          <p:nvPr/>
        </p:nvSpPr>
        <p:spPr>
          <a:xfrm>
            <a:off x="6637870" y="3035784"/>
            <a:ext cx="254831" cy="159295"/>
          </a:xfrm>
          <a:prstGeom prst="rect">
            <a:avLst/>
          </a:prstGeom>
          <a:solidFill>
            <a:srgbClr val="239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637870" y="4438696"/>
            <a:ext cx="254831" cy="159295"/>
          </a:xfrm>
          <a:prstGeom prst="rect">
            <a:avLst/>
          </a:prstGeom>
          <a:solidFill>
            <a:srgbClr val="868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637870" y="4754789"/>
            <a:ext cx="254831" cy="1592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37870" y="3694025"/>
            <a:ext cx="254831" cy="159295"/>
          </a:xfrm>
          <a:prstGeom prst="rect">
            <a:avLst/>
          </a:prstGeom>
          <a:solidFill>
            <a:srgbClr val="F7E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637870" y="3351635"/>
            <a:ext cx="254831" cy="159295"/>
          </a:xfrm>
          <a:prstGeom prst="rect">
            <a:avLst/>
          </a:prstGeom>
          <a:solidFill>
            <a:srgbClr val="C7B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1829" y="5762235"/>
            <a:ext cx="546866" cy="159295"/>
          </a:xfrm>
          <a:prstGeom prst="rect">
            <a:avLst/>
          </a:prstGeom>
          <a:solidFill>
            <a:srgbClr val="239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 rot="5400000">
            <a:off x="1974279" y="3286479"/>
            <a:ext cx="546866" cy="159295"/>
          </a:xfrm>
          <a:prstGeom prst="rect">
            <a:avLst/>
          </a:prstGeom>
          <a:solidFill>
            <a:srgbClr val="C7B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750934" y="4733134"/>
            <a:ext cx="1373082" cy="15932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PRESS (10)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934" y="2054568"/>
            <a:ext cx="1373082" cy="14641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PRESS (10)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380440" y="1709545"/>
            <a:ext cx="140883" cy="73714"/>
          </a:xfrm>
          <a:prstGeom prst="rect">
            <a:avLst/>
          </a:prstGeom>
          <a:solidFill>
            <a:srgbClr val="868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80440" y="5399718"/>
            <a:ext cx="140883" cy="73714"/>
          </a:xfrm>
          <a:prstGeom prst="rect">
            <a:avLst/>
          </a:prstGeom>
          <a:solidFill>
            <a:srgbClr val="868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508163" y="28935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722530" y="1565523"/>
            <a:ext cx="612396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4722530" y="1652746"/>
            <a:ext cx="612396" cy="20350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4956696" y="1742015"/>
            <a:ext cx="140883" cy="73714"/>
          </a:xfrm>
          <a:prstGeom prst="rect">
            <a:avLst/>
          </a:prstGeom>
          <a:solidFill>
            <a:srgbClr val="868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37870" y="5083142"/>
            <a:ext cx="254831" cy="1592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385910" y="3269851"/>
            <a:ext cx="254831" cy="1592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01139" y="3307458"/>
            <a:ext cx="254831" cy="1360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01139" y="3512603"/>
            <a:ext cx="254831" cy="1360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90759" y="1836742"/>
            <a:ext cx="199044" cy="2703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190759" y="1832194"/>
            <a:ext cx="197168" cy="27283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2190759" y="4770442"/>
            <a:ext cx="199044" cy="2703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연결선 104"/>
          <p:cNvCxnSpPr/>
          <p:nvPr/>
        </p:nvCxnSpPr>
        <p:spPr>
          <a:xfrm>
            <a:off x="2190759" y="4765894"/>
            <a:ext cx="197168" cy="27283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4400559" y="4770442"/>
            <a:ext cx="199044" cy="2703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/>
          <p:nvPr/>
        </p:nvCxnSpPr>
        <p:spPr>
          <a:xfrm>
            <a:off x="4400559" y="4765894"/>
            <a:ext cx="197168" cy="27283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 rot="5400000">
            <a:off x="6700191" y="5367786"/>
            <a:ext cx="139713" cy="245306"/>
            <a:chOff x="6825701" y="5125231"/>
            <a:chExt cx="199044" cy="274872"/>
          </a:xfrm>
        </p:grpSpPr>
        <p:sp>
          <p:nvSpPr>
            <p:cNvPr id="110" name="직사각형 109"/>
            <p:cNvSpPr/>
            <p:nvPr/>
          </p:nvSpPr>
          <p:spPr>
            <a:xfrm>
              <a:off x="6825701" y="5129779"/>
              <a:ext cx="199044" cy="2703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/>
            <p:cNvCxnSpPr/>
            <p:nvPr/>
          </p:nvCxnSpPr>
          <p:spPr>
            <a:xfrm>
              <a:off x="6825701" y="5125231"/>
              <a:ext cx="197168" cy="27283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직선 화살표 연결선 111"/>
          <p:cNvCxnSpPr/>
          <p:nvPr/>
        </p:nvCxnSpPr>
        <p:spPr>
          <a:xfrm flipH="1">
            <a:off x="4364966" y="5340844"/>
            <a:ext cx="404874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4828205" y="5329457"/>
            <a:ext cx="1" cy="67706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2073733" y="6006517"/>
            <a:ext cx="2696107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 flipV="1">
            <a:off x="2100997" y="2787081"/>
            <a:ext cx="1" cy="3188434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>
            <a:off x="2100997" y="2818084"/>
            <a:ext cx="514091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V="1">
            <a:off x="2603734" y="1971904"/>
            <a:ext cx="0" cy="84618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2603734" y="1968609"/>
            <a:ext cx="124877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4143514" y="1971904"/>
            <a:ext cx="188352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 flipV="1">
            <a:off x="4331866" y="1986382"/>
            <a:ext cx="0" cy="1395224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4315088" y="3381606"/>
            <a:ext cx="1516912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V="1">
            <a:off x="5808664" y="3045204"/>
            <a:ext cx="0" cy="336402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H="1">
            <a:off x="5286721" y="3038165"/>
            <a:ext cx="523353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2482083" y="4994044"/>
            <a:ext cx="249068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2495829" y="3824931"/>
            <a:ext cx="0" cy="1169113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1981454" y="3836363"/>
            <a:ext cx="472860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 flipV="1">
            <a:off x="1974406" y="2909088"/>
            <a:ext cx="0" cy="927276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/>
          <p:nvPr/>
        </p:nvCxnSpPr>
        <p:spPr>
          <a:xfrm>
            <a:off x="1966171" y="2910363"/>
            <a:ext cx="722948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V="1">
            <a:off x="2689119" y="2909171"/>
            <a:ext cx="0" cy="463555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2672427" y="3381606"/>
            <a:ext cx="1642661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2728611" y="1909850"/>
            <a:ext cx="98354" cy="1377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6637870" y="4066360"/>
            <a:ext cx="254831" cy="1592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4055924" y="4897199"/>
            <a:ext cx="98354" cy="1377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화살표 연결선 158"/>
          <p:cNvCxnSpPr/>
          <p:nvPr/>
        </p:nvCxnSpPr>
        <p:spPr>
          <a:xfrm flipH="1" flipV="1">
            <a:off x="4353210" y="4943015"/>
            <a:ext cx="1" cy="386442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/>
          <p:nvPr/>
        </p:nvCxnSpPr>
        <p:spPr>
          <a:xfrm flipH="1">
            <a:off x="4163759" y="4943015"/>
            <a:ext cx="189451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438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7294</TotalTime>
  <Words>4995</Words>
  <Application>Microsoft Office PowerPoint</Application>
  <PresentationFormat>A4 용지(210x297mm)</PresentationFormat>
  <Paragraphs>1438</Paragraphs>
  <Slides>36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Arial</vt:lpstr>
      <vt:lpstr>나눔고딕</vt:lpstr>
      <vt:lpstr>Times New Roman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YJ</dc:creator>
  <cp:lastModifiedBy>jylee0567</cp:lastModifiedBy>
  <cp:revision>2627</cp:revision>
  <cp:lastPrinted>2022-07-06T07:16:29Z</cp:lastPrinted>
  <dcterms:created xsi:type="dcterms:W3CDTF">2019-07-25T04:24:20Z</dcterms:created>
  <dcterms:modified xsi:type="dcterms:W3CDTF">2022-07-07T01:50:59Z</dcterms:modified>
</cp:coreProperties>
</file>